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58" r:id="rId3"/>
    <p:sldId id="259" r:id="rId4"/>
    <p:sldId id="264" r:id="rId5"/>
    <p:sldId id="265" r:id="rId6"/>
    <p:sldId id="262" r:id="rId7"/>
    <p:sldId id="260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A818CA-9884-4090-9AA6-DF091E11D75E}" v="4" dt="2026-02-09T03:51:39.630"/>
    <p1510:client id="{440A6D6D-132A-26E6-3F29-4DD5C5AAFE78}" v="89" dt="2026-02-09T04:51:50.947"/>
    <p1510:client id="{45065F06-5A01-C7BB-2CFF-3C3FA1D60446}" v="507" dt="2026-02-09T06:32:02.3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7C81A1-9A67-4471-BE38-5470792CCA46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64EBD4E-9FC3-4F35-BA34-9A292B866EF0}">
      <dgm:prSet phldr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1600" dirty="0">
              <a:latin typeface="Consolas"/>
              <a:ea typeface="+mn-ea"/>
              <a:cs typeface="+mn-cs"/>
            </a:rPr>
            <a:t>UI issues with popups for the DocumentScanner class</a:t>
          </a:r>
        </a:p>
      </dgm:t>
    </dgm:pt>
    <dgm:pt modelId="{42579DC3-FE91-40E0-A1E0-07A2C3977698}" type="parTrans" cxnId="{206AAD1B-9AA1-431E-AD78-84D1B9D5A25C}">
      <dgm:prSet/>
      <dgm:spPr/>
      <dgm:t>
        <a:bodyPr/>
        <a:lstStyle/>
        <a:p>
          <a:endParaRPr lang="en-US"/>
        </a:p>
      </dgm:t>
    </dgm:pt>
    <dgm:pt modelId="{D05EAD2B-7280-4143-8757-3FE0627A97E8}" type="sibTrans" cxnId="{206AAD1B-9AA1-431E-AD78-84D1B9D5A25C}">
      <dgm:prSet/>
      <dgm:spPr/>
      <dgm:t>
        <a:bodyPr/>
        <a:lstStyle/>
        <a:p>
          <a:endParaRPr lang="en-US"/>
        </a:p>
      </dgm:t>
    </dgm:pt>
    <dgm:pt modelId="{F4DA8C04-DBD9-4AF5-998C-BA9DDBE73423}">
      <dgm:prSet phldr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1600" dirty="0">
              <a:latin typeface="Consolas"/>
              <a:ea typeface="+mn-ea"/>
              <a:cs typeface="+mn-cs"/>
            </a:rPr>
            <a:t>Git Issues with the issue tracker. It currently doesn't show the pull requests, even though we are pretty sure it supports it.</a:t>
          </a:r>
        </a:p>
      </dgm:t>
    </dgm:pt>
    <dgm:pt modelId="{E69C7FE7-1A7A-4B11-9855-54B692CE0334}" type="parTrans" cxnId="{616153EA-8F55-4747-97A6-5F6134CD3CE2}">
      <dgm:prSet/>
      <dgm:spPr/>
      <dgm:t>
        <a:bodyPr/>
        <a:lstStyle/>
        <a:p>
          <a:endParaRPr lang="en-US"/>
        </a:p>
      </dgm:t>
    </dgm:pt>
    <dgm:pt modelId="{03905941-D1E2-4D28-8296-69791F911043}" type="sibTrans" cxnId="{616153EA-8F55-4747-97A6-5F6134CD3CE2}">
      <dgm:prSet/>
      <dgm:spPr/>
      <dgm:t>
        <a:bodyPr/>
        <a:lstStyle/>
        <a:p>
          <a:endParaRPr lang="en-US"/>
        </a:p>
      </dgm:t>
    </dgm:pt>
    <dgm:pt modelId="{A87685E4-1E38-40BB-87AC-6AF857A56A7F}">
      <dgm:prSet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1200" b="0" dirty="0"/>
            <a:t>Issue getting </a:t>
          </a:r>
          <a:r>
            <a:rPr lang="en-US" sz="1200" b="0"/>
            <a:t>the voice </a:t>
          </a:r>
          <a:r>
            <a:rPr lang="en-US" sz="1200" b="0" dirty="0"/>
            <a:t>recording to </a:t>
          </a:r>
          <a:r>
            <a:rPr lang="en-US" sz="1200" b="0"/>
            <a:t>stop immediately.</a:t>
          </a:r>
          <a:endParaRPr lang="en-US" sz="1200" b="0" dirty="0"/>
        </a:p>
      </dgm:t>
    </dgm:pt>
    <dgm:pt modelId="{E81AFC38-6F77-44FA-9F86-C43F91B6435F}" type="parTrans" cxnId="{55521EBF-75D9-4A1C-ADE2-5D2369A0AE24}">
      <dgm:prSet/>
      <dgm:spPr/>
      <dgm:t>
        <a:bodyPr/>
        <a:lstStyle/>
        <a:p>
          <a:endParaRPr lang="en-US"/>
        </a:p>
      </dgm:t>
    </dgm:pt>
    <dgm:pt modelId="{3FC5E598-30B8-46DB-BC15-357E244A858C}" type="sibTrans" cxnId="{55521EBF-75D9-4A1C-ADE2-5D2369A0AE24}">
      <dgm:prSet/>
      <dgm:spPr/>
      <dgm:t>
        <a:bodyPr/>
        <a:lstStyle/>
        <a:p>
          <a:endParaRPr lang="en-US"/>
        </a:p>
      </dgm:t>
    </dgm:pt>
    <dgm:pt modelId="{0553D502-FC4D-422C-90A4-C1265D3CD081}" type="pres">
      <dgm:prSet presAssocID="{0D7C81A1-9A67-4471-BE38-5470792CCA4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DD5ED02-287C-428C-8381-D79BAE2AD0F8}" type="pres">
      <dgm:prSet presAssocID="{B64EBD4E-9FC3-4F35-BA34-9A292B866EF0}" presName="hierRoot1" presStyleCnt="0"/>
      <dgm:spPr/>
    </dgm:pt>
    <dgm:pt modelId="{03A2B0B0-0B82-4A69-ADAD-4179A67934A9}" type="pres">
      <dgm:prSet presAssocID="{B64EBD4E-9FC3-4F35-BA34-9A292B866EF0}" presName="composite" presStyleCnt="0"/>
      <dgm:spPr/>
    </dgm:pt>
    <dgm:pt modelId="{5473925F-21EB-440A-A0A6-F900CB9E1E47}" type="pres">
      <dgm:prSet presAssocID="{B64EBD4E-9FC3-4F35-BA34-9A292B866EF0}" presName="background" presStyleLbl="node0" presStyleIdx="0" presStyleCnt="3"/>
      <dgm:spPr/>
    </dgm:pt>
    <dgm:pt modelId="{ED00DA13-6EF0-4C66-9DFD-098E08B86446}" type="pres">
      <dgm:prSet presAssocID="{B64EBD4E-9FC3-4F35-BA34-9A292B866EF0}" presName="text" presStyleLbl="fgAcc0" presStyleIdx="0" presStyleCnt="3">
        <dgm:presLayoutVars>
          <dgm:chPref val="3"/>
        </dgm:presLayoutVars>
      </dgm:prSet>
      <dgm:spPr/>
    </dgm:pt>
    <dgm:pt modelId="{0D0799DF-2926-4374-AF9C-1797A579E30D}" type="pres">
      <dgm:prSet presAssocID="{B64EBD4E-9FC3-4F35-BA34-9A292B866EF0}" presName="hierChild2" presStyleCnt="0"/>
      <dgm:spPr/>
    </dgm:pt>
    <dgm:pt modelId="{B8C5CEB7-FD96-4769-9515-FD2E4A41F194}" type="pres">
      <dgm:prSet presAssocID="{F4DA8C04-DBD9-4AF5-998C-BA9DDBE73423}" presName="hierRoot1" presStyleCnt="0"/>
      <dgm:spPr/>
    </dgm:pt>
    <dgm:pt modelId="{C0D0A87A-602C-47F4-9AAD-4BEBC1A7B60C}" type="pres">
      <dgm:prSet presAssocID="{F4DA8C04-DBD9-4AF5-998C-BA9DDBE73423}" presName="composite" presStyleCnt="0"/>
      <dgm:spPr/>
    </dgm:pt>
    <dgm:pt modelId="{199C42BF-E67D-447C-8BFA-95058D66E687}" type="pres">
      <dgm:prSet presAssocID="{F4DA8C04-DBD9-4AF5-998C-BA9DDBE73423}" presName="background" presStyleLbl="node0" presStyleIdx="1" presStyleCnt="3"/>
      <dgm:spPr/>
    </dgm:pt>
    <dgm:pt modelId="{63330C5D-E7B1-41FA-B0F6-ACD50814DD0E}" type="pres">
      <dgm:prSet presAssocID="{F4DA8C04-DBD9-4AF5-998C-BA9DDBE73423}" presName="text" presStyleLbl="fgAcc0" presStyleIdx="1" presStyleCnt="3">
        <dgm:presLayoutVars>
          <dgm:chPref val="3"/>
        </dgm:presLayoutVars>
      </dgm:prSet>
      <dgm:spPr/>
    </dgm:pt>
    <dgm:pt modelId="{67E5C6DF-4A00-43CB-A536-38FE1FBDCD43}" type="pres">
      <dgm:prSet presAssocID="{F4DA8C04-DBD9-4AF5-998C-BA9DDBE73423}" presName="hierChild2" presStyleCnt="0"/>
      <dgm:spPr/>
    </dgm:pt>
    <dgm:pt modelId="{EF49905B-5016-48C1-B342-F09E91AFEABE}" type="pres">
      <dgm:prSet presAssocID="{A87685E4-1E38-40BB-87AC-6AF857A56A7F}" presName="hierRoot1" presStyleCnt="0"/>
      <dgm:spPr/>
    </dgm:pt>
    <dgm:pt modelId="{8D66D913-E642-4788-A322-AE96BBB76F4E}" type="pres">
      <dgm:prSet presAssocID="{A87685E4-1E38-40BB-87AC-6AF857A56A7F}" presName="composite" presStyleCnt="0"/>
      <dgm:spPr/>
    </dgm:pt>
    <dgm:pt modelId="{1CD1E317-26D2-47C4-B813-47CD4CDDF367}" type="pres">
      <dgm:prSet presAssocID="{A87685E4-1E38-40BB-87AC-6AF857A56A7F}" presName="background" presStyleLbl="node0" presStyleIdx="2" presStyleCnt="3"/>
      <dgm:spPr/>
    </dgm:pt>
    <dgm:pt modelId="{C40540AD-0245-410D-8449-44D45FA01BF4}" type="pres">
      <dgm:prSet presAssocID="{A87685E4-1E38-40BB-87AC-6AF857A56A7F}" presName="text" presStyleLbl="fgAcc0" presStyleIdx="2" presStyleCnt="3">
        <dgm:presLayoutVars>
          <dgm:chPref val="3"/>
        </dgm:presLayoutVars>
      </dgm:prSet>
      <dgm:spPr/>
    </dgm:pt>
    <dgm:pt modelId="{830A3832-E487-4329-AD5D-634A9539EDD0}" type="pres">
      <dgm:prSet presAssocID="{A87685E4-1E38-40BB-87AC-6AF857A56A7F}" presName="hierChild2" presStyleCnt="0"/>
      <dgm:spPr/>
    </dgm:pt>
  </dgm:ptLst>
  <dgm:cxnLst>
    <dgm:cxn modelId="{206AAD1B-9AA1-431E-AD78-84D1B9D5A25C}" srcId="{0D7C81A1-9A67-4471-BE38-5470792CCA46}" destId="{B64EBD4E-9FC3-4F35-BA34-9A292B866EF0}" srcOrd="0" destOrd="0" parTransId="{42579DC3-FE91-40E0-A1E0-07A2C3977698}" sibTransId="{D05EAD2B-7280-4143-8757-3FE0627A97E8}"/>
    <dgm:cxn modelId="{90469B30-B6AC-4D41-967D-055EC99F0CD9}" type="presOf" srcId="{A87685E4-1E38-40BB-87AC-6AF857A56A7F}" destId="{C40540AD-0245-410D-8449-44D45FA01BF4}" srcOrd="0" destOrd="0" presId="urn:microsoft.com/office/officeart/2005/8/layout/hierarchy1"/>
    <dgm:cxn modelId="{0A10B74D-3C7E-4E56-B9A6-9417831407A4}" type="presOf" srcId="{0D7C81A1-9A67-4471-BE38-5470792CCA46}" destId="{0553D502-FC4D-422C-90A4-C1265D3CD081}" srcOrd="0" destOrd="0" presId="urn:microsoft.com/office/officeart/2005/8/layout/hierarchy1"/>
    <dgm:cxn modelId="{9AA1E78D-B965-47EA-BAFA-6974354E8883}" type="presOf" srcId="{B64EBD4E-9FC3-4F35-BA34-9A292B866EF0}" destId="{ED00DA13-6EF0-4C66-9DFD-098E08B86446}" srcOrd="0" destOrd="0" presId="urn:microsoft.com/office/officeart/2005/8/layout/hierarchy1"/>
    <dgm:cxn modelId="{55521EBF-75D9-4A1C-ADE2-5D2369A0AE24}" srcId="{0D7C81A1-9A67-4471-BE38-5470792CCA46}" destId="{A87685E4-1E38-40BB-87AC-6AF857A56A7F}" srcOrd="2" destOrd="0" parTransId="{E81AFC38-6F77-44FA-9F86-C43F91B6435F}" sibTransId="{3FC5E598-30B8-46DB-BC15-357E244A858C}"/>
    <dgm:cxn modelId="{3ED901E8-A6B8-4523-A27B-B6684F806F86}" type="presOf" srcId="{F4DA8C04-DBD9-4AF5-998C-BA9DDBE73423}" destId="{63330C5D-E7B1-41FA-B0F6-ACD50814DD0E}" srcOrd="0" destOrd="0" presId="urn:microsoft.com/office/officeart/2005/8/layout/hierarchy1"/>
    <dgm:cxn modelId="{616153EA-8F55-4747-97A6-5F6134CD3CE2}" srcId="{0D7C81A1-9A67-4471-BE38-5470792CCA46}" destId="{F4DA8C04-DBD9-4AF5-998C-BA9DDBE73423}" srcOrd="1" destOrd="0" parTransId="{E69C7FE7-1A7A-4B11-9855-54B692CE0334}" sibTransId="{03905941-D1E2-4D28-8296-69791F911043}"/>
    <dgm:cxn modelId="{C9129001-E410-4E28-BAD2-86C106E95CF8}" type="presParOf" srcId="{0553D502-FC4D-422C-90A4-C1265D3CD081}" destId="{DDD5ED02-287C-428C-8381-D79BAE2AD0F8}" srcOrd="0" destOrd="0" presId="urn:microsoft.com/office/officeart/2005/8/layout/hierarchy1"/>
    <dgm:cxn modelId="{6F9B7983-4866-4FB5-8DFF-F920CDEF64BE}" type="presParOf" srcId="{DDD5ED02-287C-428C-8381-D79BAE2AD0F8}" destId="{03A2B0B0-0B82-4A69-ADAD-4179A67934A9}" srcOrd="0" destOrd="0" presId="urn:microsoft.com/office/officeart/2005/8/layout/hierarchy1"/>
    <dgm:cxn modelId="{B3E2D714-394C-461E-8B49-C7E2D6CA10DB}" type="presParOf" srcId="{03A2B0B0-0B82-4A69-ADAD-4179A67934A9}" destId="{5473925F-21EB-440A-A0A6-F900CB9E1E47}" srcOrd="0" destOrd="0" presId="urn:microsoft.com/office/officeart/2005/8/layout/hierarchy1"/>
    <dgm:cxn modelId="{399047DD-2E0B-466A-B386-3D7CD2E1D0F4}" type="presParOf" srcId="{03A2B0B0-0B82-4A69-ADAD-4179A67934A9}" destId="{ED00DA13-6EF0-4C66-9DFD-098E08B86446}" srcOrd="1" destOrd="0" presId="urn:microsoft.com/office/officeart/2005/8/layout/hierarchy1"/>
    <dgm:cxn modelId="{C65D46C9-A740-491A-9D1F-AFA36A3AF3BF}" type="presParOf" srcId="{DDD5ED02-287C-428C-8381-D79BAE2AD0F8}" destId="{0D0799DF-2926-4374-AF9C-1797A579E30D}" srcOrd="1" destOrd="0" presId="urn:microsoft.com/office/officeart/2005/8/layout/hierarchy1"/>
    <dgm:cxn modelId="{B962BA1E-01CF-45A5-B57D-3A91F9BE29C0}" type="presParOf" srcId="{0553D502-FC4D-422C-90A4-C1265D3CD081}" destId="{B8C5CEB7-FD96-4769-9515-FD2E4A41F194}" srcOrd="1" destOrd="0" presId="urn:microsoft.com/office/officeart/2005/8/layout/hierarchy1"/>
    <dgm:cxn modelId="{91C47D19-B98C-4D1C-AC9C-75FF5E228565}" type="presParOf" srcId="{B8C5CEB7-FD96-4769-9515-FD2E4A41F194}" destId="{C0D0A87A-602C-47F4-9AAD-4BEBC1A7B60C}" srcOrd="0" destOrd="0" presId="urn:microsoft.com/office/officeart/2005/8/layout/hierarchy1"/>
    <dgm:cxn modelId="{C63E8EA2-5BA2-4925-B8DA-608FEB5CCA63}" type="presParOf" srcId="{C0D0A87A-602C-47F4-9AAD-4BEBC1A7B60C}" destId="{199C42BF-E67D-447C-8BFA-95058D66E687}" srcOrd="0" destOrd="0" presId="urn:microsoft.com/office/officeart/2005/8/layout/hierarchy1"/>
    <dgm:cxn modelId="{7BA166BA-EF61-4D54-90BF-FE442776C8F6}" type="presParOf" srcId="{C0D0A87A-602C-47F4-9AAD-4BEBC1A7B60C}" destId="{63330C5D-E7B1-41FA-B0F6-ACD50814DD0E}" srcOrd="1" destOrd="0" presId="urn:microsoft.com/office/officeart/2005/8/layout/hierarchy1"/>
    <dgm:cxn modelId="{AB280D5A-4625-462F-B21C-50D9DF8214E9}" type="presParOf" srcId="{B8C5CEB7-FD96-4769-9515-FD2E4A41F194}" destId="{67E5C6DF-4A00-43CB-A536-38FE1FBDCD43}" srcOrd="1" destOrd="0" presId="urn:microsoft.com/office/officeart/2005/8/layout/hierarchy1"/>
    <dgm:cxn modelId="{75677275-16EB-41F4-B15B-84B27BCB5B59}" type="presParOf" srcId="{0553D502-FC4D-422C-90A4-C1265D3CD081}" destId="{EF49905B-5016-48C1-B342-F09E91AFEABE}" srcOrd="2" destOrd="0" presId="urn:microsoft.com/office/officeart/2005/8/layout/hierarchy1"/>
    <dgm:cxn modelId="{6CEA4136-BEAD-4213-9B5A-372AE167C214}" type="presParOf" srcId="{EF49905B-5016-48C1-B342-F09E91AFEABE}" destId="{8D66D913-E642-4788-A322-AE96BBB76F4E}" srcOrd="0" destOrd="0" presId="urn:microsoft.com/office/officeart/2005/8/layout/hierarchy1"/>
    <dgm:cxn modelId="{28723A67-9602-4B36-AD6F-7974A950461C}" type="presParOf" srcId="{8D66D913-E642-4788-A322-AE96BBB76F4E}" destId="{1CD1E317-26D2-47C4-B813-47CD4CDDF367}" srcOrd="0" destOrd="0" presId="urn:microsoft.com/office/officeart/2005/8/layout/hierarchy1"/>
    <dgm:cxn modelId="{BC3AC611-A45C-4760-9B0B-F6C308249322}" type="presParOf" srcId="{8D66D913-E642-4788-A322-AE96BBB76F4E}" destId="{C40540AD-0245-410D-8449-44D45FA01BF4}" srcOrd="1" destOrd="0" presId="urn:microsoft.com/office/officeart/2005/8/layout/hierarchy1"/>
    <dgm:cxn modelId="{090E9D3A-5642-436E-8871-53884D9A8AE8}" type="presParOf" srcId="{EF49905B-5016-48C1-B342-F09E91AFEABE}" destId="{830A3832-E487-4329-AD5D-634A9539EDD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F3C5D3-2E72-4741-A01C-3E507B47A9F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F1A7C6-3DCA-44AD-9A3A-DF9E06F039A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We are currently on pace with our Gantt chart.</a:t>
          </a:r>
        </a:p>
      </dgm:t>
    </dgm:pt>
    <dgm:pt modelId="{342662EA-0C84-483A-89D0-E3D35D1E2963}" type="parTrans" cxnId="{053AAF56-AA2C-42BF-89F1-837B2A12F6C8}">
      <dgm:prSet/>
      <dgm:spPr/>
      <dgm:t>
        <a:bodyPr/>
        <a:lstStyle/>
        <a:p>
          <a:endParaRPr lang="en-US"/>
        </a:p>
      </dgm:t>
    </dgm:pt>
    <dgm:pt modelId="{8748F42F-3BB5-4020-99A0-8041DD0E12C9}" type="sibTrans" cxnId="{053AAF56-AA2C-42BF-89F1-837B2A12F6C8}">
      <dgm:prSet/>
      <dgm:spPr/>
      <dgm:t>
        <a:bodyPr/>
        <a:lstStyle/>
        <a:p>
          <a:endParaRPr lang="en-US"/>
        </a:p>
      </dgm:t>
    </dgm:pt>
    <dgm:pt modelId="{22290E01-3957-4D60-B6A2-8E3EAD24FF36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sz="1100">
              <a:latin typeface="Calibri"/>
              <a:ea typeface="Calibri"/>
              <a:cs typeface="Calibri"/>
            </a:rPr>
            <a:t>Our current estimates give us about 2 weeks of wiggle room for unexpected problems to push us into.</a:t>
          </a:r>
          <a:endParaRPr lang="en-US">
            <a:latin typeface="Franklin Gothic Heavy"/>
          </a:endParaRPr>
        </a:p>
      </dgm:t>
    </dgm:pt>
    <dgm:pt modelId="{705C20D4-FBB5-4226-BF20-FFB274E82E50}" type="parTrans" cxnId="{0E9C78EB-AF1D-4272-B660-F59A9AD33099}">
      <dgm:prSet/>
      <dgm:spPr/>
      <dgm:t>
        <a:bodyPr/>
        <a:lstStyle/>
        <a:p>
          <a:endParaRPr lang="en-US"/>
        </a:p>
      </dgm:t>
    </dgm:pt>
    <dgm:pt modelId="{A780984D-3921-4AD6-A82A-901AA22A28A2}" type="sibTrans" cxnId="{0E9C78EB-AF1D-4272-B660-F59A9AD33099}">
      <dgm:prSet/>
      <dgm:spPr/>
      <dgm:t>
        <a:bodyPr/>
        <a:lstStyle/>
        <a:p>
          <a:endParaRPr lang="en-US"/>
        </a:p>
      </dgm:t>
    </dgm:pt>
    <dgm:pt modelId="{55E6EC96-79E6-4563-A279-D0D0F5F961A9}" type="pres">
      <dgm:prSet presAssocID="{50F3C5D3-2E72-4741-A01C-3E507B47A9F8}" presName="root" presStyleCnt="0">
        <dgm:presLayoutVars>
          <dgm:dir/>
          <dgm:resizeHandles val="exact"/>
        </dgm:presLayoutVars>
      </dgm:prSet>
      <dgm:spPr/>
    </dgm:pt>
    <dgm:pt modelId="{DC15BDCA-6D55-4AB2-9B24-E40122DF9600}" type="pres">
      <dgm:prSet presAssocID="{11F1A7C6-3DCA-44AD-9A3A-DF9E06F039A4}" presName="compNode" presStyleCnt="0"/>
      <dgm:spPr/>
    </dgm:pt>
    <dgm:pt modelId="{325CE953-BDFF-4901-A7D1-0658395F7256}" type="pres">
      <dgm:prSet presAssocID="{11F1A7C6-3DCA-44AD-9A3A-DF9E06F039A4}" presName="bgRect" presStyleLbl="bgShp" presStyleIdx="0" presStyleCnt="2"/>
      <dgm:spPr/>
    </dgm:pt>
    <dgm:pt modelId="{4A347DA9-9331-4792-B2EB-6B5B3EAF6053}" type="pres">
      <dgm:prSet presAssocID="{11F1A7C6-3DCA-44AD-9A3A-DF9E06F039A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59BCC587-27F0-45E7-AA14-C6A8BF30F15A}" type="pres">
      <dgm:prSet presAssocID="{11F1A7C6-3DCA-44AD-9A3A-DF9E06F039A4}" presName="spaceRect" presStyleCnt="0"/>
      <dgm:spPr/>
    </dgm:pt>
    <dgm:pt modelId="{0D879F97-8C90-437A-ACF8-6BC7A3642A83}" type="pres">
      <dgm:prSet presAssocID="{11F1A7C6-3DCA-44AD-9A3A-DF9E06F039A4}" presName="parTx" presStyleLbl="revTx" presStyleIdx="0" presStyleCnt="2">
        <dgm:presLayoutVars>
          <dgm:chMax val="0"/>
          <dgm:chPref val="0"/>
        </dgm:presLayoutVars>
      </dgm:prSet>
      <dgm:spPr/>
    </dgm:pt>
    <dgm:pt modelId="{14F4C9EA-9155-4568-8873-26AF6630CF43}" type="pres">
      <dgm:prSet presAssocID="{8748F42F-3BB5-4020-99A0-8041DD0E12C9}" presName="sibTrans" presStyleCnt="0"/>
      <dgm:spPr/>
    </dgm:pt>
    <dgm:pt modelId="{0D35E739-F1C3-4011-9236-DE2E85856B9F}" type="pres">
      <dgm:prSet presAssocID="{22290E01-3957-4D60-B6A2-8E3EAD24FF36}" presName="compNode" presStyleCnt="0"/>
      <dgm:spPr/>
    </dgm:pt>
    <dgm:pt modelId="{CED0F9D8-8C45-4FF3-B3D0-BF807B6FB341}" type="pres">
      <dgm:prSet presAssocID="{22290E01-3957-4D60-B6A2-8E3EAD24FF36}" presName="bgRect" presStyleLbl="bgShp" presStyleIdx="1" presStyleCnt="2"/>
      <dgm:spPr/>
    </dgm:pt>
    <dgm:pt modelId="{EAE46BBD-1219-4D7D-8882-DDD875910AA9}" type="pres">
      <dgm:prSet presAssocID="{22290E01-3957-4D60-B6A2-8E3EAD24FF3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ck with solid fill"/>
        </a:ext>
      </dgm:extLst>
    </dgm:pt>
    <dgm:pt modelId="{0DF137D8-48A9-46E5-B748-F87B6EA56D3F}" type="pres">
      <dgm:prSet presAssocID="{22290E01-3957-4D60-B6A2-8E3EAD24FF36}" presName="spaceRect" presStyleCnt="0"/>
      <dgm:spPr/>
    </dgm:pt>
    <dgm:pt modelId="{0AF366C9-8FA0-41C4-B85A-A5EACB5031DD}" type="pres">
      <dgm:prSet presAssocID="{22290E01-3957-4D60-B6A2-8E3EAD24FF3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9C2CF1A-5E61-466D-B292-ED5615438F6E}" type="presOf" srcId="{22290E01-3957-4D60-B6A2-8E3EAD24FF36}" destId="{0AF366C9-8FA0-41C4-B85A-A5EACB5031DD}" srcOrd="0" destOrd="0" presId="urn:microsoft.com/office/officeart/2018/2/layout/IconVerticalSolidList"/>
    <dgm:cxn modelId="{053AAF56-AA2C-42BF-89F1-837B2A12F6C8}" srcId="{50F3C5D3-2E72-4741-A01C-3E507B47A9F8}" destId="{11F1A7C6-3DCA-44AD-9A3A-DF9E06F039A4}" srcOrd="0" destOrd="0" parTransId="{342662EA-0C84-483A-89D0-E3D35D1E2963}" sibTransId="{8748F42F-3BB5-4020-99A0-8041DD0E12C9}"/>
    <dgm:cxn modelId="{5AFBACC0-90E8-4BFF-A4B5-78E73169DDC9}" type="presOf" srcId="{50F3C5D3-2E72-4741-A01C-3E507B47A9F8}" destId="{55E6EC96-79E6-4563-A279-D0D0F5F961A9}" srcOrd="0" destOrd="0" presId="urn:microsoft.com/office/officeart/2018/2/layout/IconVerticalSolidList"/>
    <dgm:cxn modelId="{4C09EAC3-C846-49E1-B3D7-E6A358F0F045}" type="presOf" srcId="{11F1A7C6-3DCA-44AD-9A3A-DF9E06F039A4}" destId="{0D879F97-8C90-437A-ACF8-6BC7A3642A83}" srcOrd="0" destOrd="0" presId="urn:microsoft.com/office/officeart/2018/2/layout/IconVerticalSolidList"/>
    <dgm:cxn modelId="{0E9C78EB-AF1D-4272-B660-F59A9AD33099}" srcId="{50F3C5D3-2E72-4741-A01C-3E507B47A9F8}" destId="{22290E01-3957-4D60-B6A2-8E3EAD24FF36}" srcOrd="1" destOrd="0" parTransId="{705C20D4-FBB5-4226-BF20-FFB274E82E50}" sibTransId="{A780984D-3921-4AD6-A82A-901AA22A28A2}"/>
    <dgm:cxn modelId="{B6D3A422-3D52-4E8E-9C59-A96C222BA09C}" type="presParOf" srcId="{55E6EC96-79E6-4563-A279-D0D0F5F961A9}" destId="{DC15BDCA-6D55-4AB2-9B24-E40122DF9600}" srcOrd="0" destOrd="0" presId="urn:microsoft.com/office/officeart/2018/2/layout/IconVerticalSolidList"/>
    <dgm:cxn modelId="{2AC4FA5E-76DE-410B-A0F4-8497BEFBB275}" type="presParOf" srcId="{DC15BDCA-6D55-4AB2-9B24-E40122DF9600}" destId="{325CE953-BDFF-4901-A7D1-0658395F7256}" srcOrd="0" destOrd="0" presId="urn:microsoft.com/office/officeart/2018/2/layout/IconVerticalSolidList"/>
    <dgm:cxn modelId="{9592EA70-E49A-4767-BEA6-81DA7FD6F070}" type="presParOf" srcId="{DC15BDCA-6D55-4AB2-9B24-E40122DF9600}" destId="{4A347DA9-9331-4792-B2EB-6B5B3EAF6053}" srcOrd="1" destOrd="0" presId="urn:microsoft.com/office/officeart/2018/2/layout/IconVerticalSolidList"/>
    <dgm:cxn modelId="{F3F3783E-035E-4775-A309-954C90D77A2C}" type="presParOf" srcId="{DC15BDCA-6D55-4AB2-9B24-E40122DF9600}" destId="{59BCC587-27F0-45E7-AA14-C6A8BF30F15A}" srcOrd="2" destOrd="0" presId="urn:microsoft.com/office/officeart/2018/2/layout/IconVerticalSolidList"/>
    <dgm:cxn modelId="{F20917F0-9521-45BE-AA49-7AC2972B42FA}" type="presParOf" srcId="{DC15BDCA-6D55-4AB2-9B24-E40122DF9600}" destId="{0D879F97-8C90-437A-ACF8-6BC7A3642A83}" srcOrd="3" destOrd="0" presId="urn:microsoft.com/office/officeart/2018/2/layout/IconVerticalSolidList"/>
    <dgm:cxn modelId="{6637C71E-DEEB-4109-9BEB-CF6B711DAF95}" type="presParOf" srcId="{55E6EC96-79E6-4563-A279-D0D0F5F961A9}" destId="{14F4C9EA-9155-4568-8873-26AF6630CF43}" srcOrd="1" destOrd="0" presId="urn:microsoft.com/office/officeart/2018/2/layout/IconVerticalSolidList"/>
    <dgm:cxn modelId="{D1B91BC8-93A1-4168-90F8-8CA72CCCAA00}" type="presParOf" srcId="{55E6EC96-79E6-4563-A279-D0D0F5F961A9}" destId="{0D35E739-F1C3-4011-9236-DE2E85856B9F}" srcOrd="2" destOrd="0" presId="urn:microsoft.com/office/officeart/2018/2/layout/IconVerticalSolidList"/>
    <dgm:cxn modelId="{FBE53957-13DC-47F1-9C8D-94B7E274B762}" type="presParOf" srcId="{0D35E739-F1C3-4011-9236-DE2E85856B9F}" destId="{CED0F9D8-8C45-4FF3-B3D0-BF807B6FB341}" srcOrd="0" destOrd="0" presId="urn:microsoft.com/office/officeart/2018/2/layout/IconVerticalSolidList"/>
    <dgm:cxn modelId="{4719040F-7D5D-4359-B54E-85F76EB03C76}" type="presParOf" srcId="{0D35E739-F1C3-4011-9236-DE2E85856B9F}" destId="{EAE46BBD-1219-4D7D-8882-DDD875910AA9}" srcOrd="1" destOrd="0" presId="urn:microsoft.com/office/officeart/2018/2/layout/IconVerticalSolidList"/>
    <dgm:cxn modelId="{F7C5FA7B-15F6-42B4-9A99-15DB6966CC9C}" type="presParOf" srcId="{0D35E739-F1C3-4011-9236-DE2E85856B9F}" destId="{0DF137D8-48A9-46E5-B748-F87B6EA56D3F}" srcOrd="2" destOrd="0" presId="urn:microsoft.com/office/officeart/2018/2/layout/IconVerticalSolidList"/>
    <dgm:cxn modelId="{77C12EB1-F964-4758-ABF5-0C5EB2157FB3}" type="presParOf" srcId="{0D35E739-F1C3-4011-9236-DE2E85856B9F}" destId="{0AF366C9-8FA0-41C4-B85A-A5EACB5031D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73925F-21EB-440A-A0A6-F900CB9E1E47}">
      <dsp:nvSpPr>
        <dsp:cNvPr id="0" name=""/>
        <dsp:cNvSpPr/>
      </dsp:nvSpPr>
      <dsp:spPr>
        <a:xfrm>
          <a:off x="0" y="877940"/>
          <a:ext cx="2833776" cy="17994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00DA13-6EF0-4C66-9DFD-098E08B86446}">
      <dsp:nvSpPr>
        <dsp:cNvPr id="0" name=""/>
        <dsp:cNvSpPr/>
      </dsp:nvSpPr>
      <dsp:spPr>
        <a:xfrm>
          <a:off x="314864" y="1177061"/>
          <a:ext cx="2833776" cy="17994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onsolas"/>
              <a:ea typeface="+mn-ea"/>
              <a:cs typeface="+mn-cs"/>
            </a:rPr>
            <a:t>UI issues with popups for the DocumentScanner class</a:t>
          </a:r>
        </a:p>
      </dsp:txBody>
      <dsp:txXfrm>
        <a:off x="367568" y="1229765"/>
        <a:ext cx="2728368" cy="1694040"/>
      </dsp:txXfrm>
    </dsp:sp>
    <dsp:sp modelId="{199C42BF-E67D-447C-8BFA-95058D66E687}">
      <dsp:nvSpPr>
        <dsp:cNvPr id="0" name=""/>
        <dsp:cNvSpPr/>
      </dsp:nvSpPr>
      <dsp:spPr>
        <a:xfrm>
          <a:off x="3463505" y="877940"/>
          <a:ext cx="2833776" cy="17994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330C5D-E7B1-41FA-B0F6-ACD50814DD0E}">
      <dsp:nvSpPr>
        <dsp:cNvPr id="0" name=""/>
        <dsp:cNvSpPr/>
      </dsp:nvSpPr>
      <dsp:spPr>
        <a:xfrm>
          <a:off x="3778369" y="1177061"/>
          <a:ext cx="2833776" cy="17994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onsolas"/>
              <a:ea typeface="+mn-ea"/>
              <a:cs typeface="+mn-cs"/>
            </a:rPr>
            <a:t>Git Issues with the issue tracker. It currently doesn't show the pull requests, even though we are pretty sure it supports it.</a:t>
          </a:r>
        </a:p>
      </dsp:txBody>
      <dsp:txXfrm>
        <a:off x="3831073" y="1229765"/>
        <a:ext cx="2728368" cy="1694040"/>
      </dsp:txXfrm>
    </dsp:sp>
    <dsp:sp modelId="{1CD1E317-26D2-47C4-B813-47CD4CDDF367}">
      <dsp:nvSpPr>
        <dsp:cNvPr id="0" name=""/>
        <dsp:cNvSpPr/>
      </dsp:nvSpPr>
      <dsp:spPr>
        <a:xfrm>
          <a:off x="6927010" y="877940"/>
          <a:ext cx="2833776" cy="17994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0540AD-0245-410D-8449-44D45FA01BF4}">
      <dsp:nvSpPr>
        <dsp:cNvPr id="0" name=""/>
        <dsp:cNvSpPr/>
      </dsp:nvSpPr>
      <dsp:spPr>
        <a:xfrm>
          <a:off x="7241874" y="1177061"/>
          <a:ext cx="2833776" cy="17994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Issue getting </a:t>
          </a:r>
          <a:r>
            <a:rPr lang="en-US" sz="1600" b="0" kern="1200"/>
            <a:t>the voice </a:t>
          </a:r>
          <a:r>
            <a:rPr lang="en-US" sz="1600" b="0" kern="1200" dirty="0"/>
            <a:t>recording to </a:t>
          </a:r>
          <a:r>
            <a:rPr lang="en-US" sz="1600" b="0" kern="1200"/>
            <a:t>stop immediately.</a:t>
          </a:r>
          <a:endParaRPr lang="en-US" sz="1600" b="0" kern="1200" dirty="0"/>
        </a:p>
      </dsp:txBody>
      <dsp:txXfrm>
        <a:off x="7294578" y="1229765"/>
        <a:ext cx="2728368" cy="1694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5CE953-BDFF-4901-A7D1-0658395F7256}">
      <dsp:nvSpPr>
        <dsp:cNvPr id="0" name=""/>
        <dsp:cNvSpPr/>
      </dsp:nvSpPr>
      <dsp:spPr>
        <a:xfrm>
          <a:off x="0" y="626302"/>
          <a:ext cx="9493250" cy="115625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347DA9-9331-4792-B2EB-6B5B3EAF6053}">
      <dsp:nvSpPr>
        <dsp:cNvPr id="0" name=""/>
        <dsp:cNvSpPr/>
      </dsp:nvSpPr>
      <dsp:spPr>
        <a:xfrm>
          <a:off x="349765" y="886458"/>
          <a:ext cx="635937" cy="6359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879F97-8C90-437A-ACF8-6BC7A3642A83}">
      <dsp:nvSpPr>
        <dsp:cNvPr id="0" name=""/>
        <dsp:cNvSpPr/>
      </dsp:nvSpPr>
      <dsp:spPr>
        <a:xfrm>
          <a:off x="1335468" y="626302"/>
          <a:ext cx="8157781" cy="1156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0" tIns="122370" rIns="122370" bIns="12237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We are currently on pace with our Gantt chart.</a:t>
          </a:r>
        </a:p>
      </dsp:txBody>
      <dsp:txXfrm>
        <a:off x="1335468" y="626302"/>
        <a:ext cx="8157781" cy="1156250"/>
      </dsp:txXfrm>
    </dsp:sp>
    <dsp:sp modelId="{CED0F9D8-8C45-4FF3-B3D0-BF807B6FB341}">
      <dsp:nvSpPr>
        <dsp:cNvPr id="0" name=""/>
        <dsp:cNvSpPr/>
      </dsp:nvSpPr>
      <dsp:spPr>
        <a:xfrm>
          <a:off x="0" y="2071614"/>
          <a:ext cx="9493250" cy="115625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E46BBD-1219-4D7D-8882-DDD875910AA9}">
      <dsp:nvSpPr>
        <dsp:cNvPr id="0" name=""/>
        <dsp:cNvSpPr/>
      </dsp:nvSpPr>
      <dsp:spPr>
        <a:xfrm>
          <a:off x="349765" y="2331771"/>
          <a:ext cx="635937" cy="6359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366C9-8FA0-41C4-B85A-A5EACB5031DD}">
      <dsp:nvSpPr>
        <dsp:cNvPr id="0" name=""/>
        <dsp:cNvSpPr/>
      </dsp:nvSpPr>
      <dsp:spPr>
        <a:xfrm>
          <a:off x="1335468" y="2071614"/>
          <a:ext cx="8157781" cy="1156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0" tIns="122370" rIns="122370" bIns="12237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latin typeface="Calibri"/>
              <a:ea typeface="Calibri"/>
              <a:cs typeface="Calibri"/>
            </a:rPr>
            <a:t>Our current estimates give us about 2 weeks of wiggle room for unexpected problems to push us into.</a:t>
          </a:r>
          <a:endParaRPr lang="en-US" sz="2500" kern="1200">
            <a:latin typeface="Franklin Gothic Heavy"/>
          </a:endParaRPr>
        </a:p>
      </dsp:txBody>
      <dsp:txXfrm>
        <a:off x="1335468" y="2071614"/>
        <a:ext cx="8157781" cy="1156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2.jpeg>
</file>

<file path=ppt/media/image3.pn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01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324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8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7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80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681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29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90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09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77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338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2/8/2026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9982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51" r:id="rId6"/>
    <p:sldLayoutId id="2147483746" r:id="rId7"/>
    <p:sldLayoutId id="2147483747" r:id="rId8"/>
    <p:sldLayoutId id="2147483748" r:id="rId9"/>
    <p:sldLayoutId id="2147483750" r:id="rId10"/>
    <p:sldLayoutId id="2147483749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spersinger.github.io/what-now-website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D901597-12EB-45F9-BB71-F4A2E9CD2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B8A06957-B519-4112-A297-4689EAE57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278" y="1"/>
            <a:ext cx="8015617" cy="6292303"/>
          </a:xfrm>
          <a:custGeom>
            <a:avLst/>
            <a:gdLst>
              <a:gd name="connsiteX0" fmla="*/ 5149574 w 8015617"/>
              <a:gd name="connsiteY0" fmla="*/ 0 h 6292303"/>
              <a:gd name="connsiteX1" fmla="*/ 7673124 w 8015617"/>
              <a:gd name="connsiteY1" fmla="*/ 0 h 6292303"/>
              <a:gd name="connsiteX2" fmla="*/ 8015617 w 8015617"/>
              <a:gd name="connsiteY2" fmla="*/ 5843045 h 6292303"/>
              <a:gd name="connsiteX3" fmla="*/ 351134 w 8015617"/>
              <a:gd name="connsiteY3" fmla="*/ 6292303 h 6292303"/>
              <a:gd name="connsiteX4" fmla="*/ 0 w 8015617"/>
              <a:gd name="connsiteY4" fmla="*/ 301845 h 6292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15617" h="6292303">
                <a:moveTo>
                  <a:pt x="5149574" y="0"/>
                </a:moveTo>
                <a:lnTo>
                  <a:pt x="7673124" y="0"/>
                </a:lnTo>
                <a:lnTo>
                  <a:pt x="8015617" y="5843045"/>
                </a:lnTo>
                <a:lnTo>
                  <a:pt x="351134" y="6292303"/>
                </a:lnTo>
                <a:lnTo>
                  <a:pt x="0" y="301845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887703D-59A7-4805-B57F-99173594E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682" y="0"/>
            <a:ext cx="7721297" cy="6137534"/>
          </a:xfrm>
          <a:custGeom>
            <a:avLst/>
            <a:gdLst>
              <a:gd name="connsiteX0" fmla="*/ 6989390 w 7721297"/>
              <a:gd name="connsiteY0" fmla="*/ 0 h 6137534"/>
              <a:gd name="connsiteX1" fmla="*/ 7385409 w 7721297"/>
              <a:gd name="connsiteY1" fmla="*/ 0 h 6137534"/>
              <a:gd name="connsiteX2" fmla="*/ 7386140 w 7721297"/>
              <a:gd name="connsiteY2" fmla="*/ 922 h 6137534"/>
              <a:gd name="connsiteX3" fmla="*/ 7390528 w 7721297"/>
              <a:gd name="connsiteY3" fmla="*/ 20974 h 6137534"/>
              <a:gd name="connsiteX4" fmla="*/ 7721024 w 7721297"/>
              <a:gd name="connsiteY4" fmla="*/ 5658922 h 6137534"/>
              <a:gd name="connsiteX5" fmla="*/ 7721023 w 7721297"/>
              <a:gd name="connsiteY5" fmla="*/ 5658927 h 6137534"/>
              <a:gd name="connsiteX6" fmla="*/ 7721297 w 7721297"/>
              <a:gd name="connsiteY6" fmla="*/ 5663572 h 6137534"/>
              <a:gd name="connsiteX7" fmla="*/ 7716147 w 7721297"/>
              <a:gd name="connsiteY7" fmla="*/ 5676259 h 6137534"/>
              <a:gd name="connsiteX8" fmla="*/ 7712139 w 7721297"/>
              <a:gd name="connsiteY8" fmla="*/ 5690502 h 6137534"/>
              <a:gd name="connsiteX9" fmla="*/ 7708519 w 7721297"/>
              <a:gd name="connsiteY9" fmla="*/ 5695048 h 6137534"/>
              <a:gd name="connsiteX10" fmla="*/ 7704935 w 7721297"/>
              <a:gd name="connsiteY10" fmla="*/ 5703877 h 6137534"/>
              <a:gd name="connsiteX11" fmla="*/ 7699090 w 7721297"/>
              <a:gd name="connsiteY11" fmla="*/ 5704214 h 6137534"/>
              <a:gd name="connsiteX12" fmla="*/ 7692214 w 7721297"/>
              <a:gd name="connsiteY12" fmla="*/ 5707603 h 6137534"/>
              <a:gd name="connsiteX13" fmla="*/ 7674726 w 7721297"/>
              <a:gd name="connsiteY13" fmla="*/ 5708628 h 6137534"/>
              <a:gd name="connsiteX14" fmla="*/ 7674412 w 7721297"/>
              <a:gd name="connsiteY14" fmla="*/ 5709720 h 6137534"/>
              <a:gd name="connsiteX15" fmla="*/ 7647609 w 7721297"/>
              <a:gd name="connsiteY15" fmla="*/ 5735871 h 6137534"/>
              <a:gd name="connsiteX16" fmla="*/ 7592212 w 7721297"/>
              <a:gd name="connsiteY16" fmla="*/ 5713464 h 6137534"/>
              <a:gd name="connsiteX17" fmla="*/ 7059543 w 7721297"/>
              <a:gd name="connsiteY17" fmla="*/ 5744687 h 6137534"/>
              <a:gd name="connsiteX18" fmla="*/ 7050496 w 7721297"/>
              <a:gd name="connsiteY18" fmla="*/ 5749000 h 6137534"/>
              <a:gd name="connsiteX19" fmla="*/ 7028578 w 7721297"/>
              <a:gd name="connsiteY19" fmla="*/ 5754084 h 6137534"/>
              <a:gd name="connsiteX20" fmla="*/ 6937660 w 7721297"/>
              <a:gd name="connsiteY20" fmla="*/ 5760288 h 6137534"/>
              <a:gd name="connsiteX21" fmla="*/ 6884223 w 7721297"/>
              <a:gd name="connsiteY21" fmla="*/ 5767636 h 6137534"/>
              <a:gd name="connsiteX22" fmla="*/ 6865431 w 7721297"/>
              <a:gd name="connsiteY22" fmla="*/ 5776138 h 6137534"/>
              <a:gd name="connsiteX23" fmla="*/ 6838171 w 7721297"/>
              <a:gd name="connsiteY23" fmla="*/ 5784171 h 6137534"/>
              <a:gd name="connsiteX24" fmla="*/ 6791231 w 7721297"/>
              <a:gd name="connsiteY24" fmla="*/ 5802772 h 6137534"/>
              <a:gd name="connsiteX25" fmla="*/ 6745506 w 7721297"/>
              <a:gd name="connsiteY25" fmla="*/ 5812285 h 6137534"/>
              <a:gd name="connsiteX26" fmla="*/ 6714572 w 7721297"/>
              <a:gd name="connsiteY26" fmla="*/ 5815422 h 6137534"/>
              <a:gd name="connsiteX27" fmla="*/ 6710059 w 7721297"/>
              <a:gd name="connsiteY27" fmla="*/ 5815424 h 6137534"/>
              <a:gd name="connsiteX28" fmla="*/ 6672310 w 7721297"/>
              <a:gd name="connsiteY28" fmla="*/ 5808283 h 6137534"/>
              <a:gd name="connsiteX29" fmla="*/ 6669118 w 7721297"/>
              <a:gd name="connsiteY29" fmla="*/ 5813181 h 6137534"/>
              <a:gd name="connsiteX30" fmla="*/ 6657741 w 7721297"/>
              <a:gd name="connsiteY30" fmla="*/ 5818650 h 6137534"/>
              <a:gd name="connsiteX31" fmla="*/ 6647425 w 7721297"/>
              <a:gd name="connsiteY31" fmla="*/ 5813632 h 6137534"/>
              <a:gd name="connsiteX32" fmla="*/ 6600070 w 7721297"/>
              <a:gd name="connsiteY32" fmla="*/ 5806385 h 6137534"/>
              <a:gd name="connsiteX33" fmla="*/ 6531112 w 7721297"/>
              <a:gd name="connsiteY33" fmla="*/ 5801193 h 6137534"/>
              <a:gd name="connsiteX34" fmla="*/ 6520435 w 7721297"/>
              <a:gd name="connsiteY34" fmla="*/ 5796037 h 6137534"/>
              <a:gd name="connsiteX35" fmla="*/ 6452509 w 7721297"/>
              <a:gd name="connsiteY35" fmla="*/ 5785889 h 6137534"/>
              <a:gd name="connsiteX36" fmla="*/ 6417173 w 7721297"/>
              <a:gd name="connsiteY36" fmla="*/ 5785777 h 6137534"/>
              <a:gd name="connsiteX37" fmla="*/ 6413565 w 7721297"/>
              <a:gd name="connsiteY37" fmla="*/ 5791272 h 6137534"/>
              <a:gd name="connsiteX38" fmla="*/ 6403089 w 7721297"/>
              <a:gd name="connsiteY38" fmla="*/ 5790492 h 6137534"/>
              <a:gd name="connsiteX39" fmla="*/ 6400340 w 7721297"/>
              <a:gd name="connsiteY39" fmla="*/ 5791439 h 6137534"/>
              <a:gd name="connsiteX40" fmla="*/ 6384541 w 7721297"/>
              <a:gd name="connsiteY40" fmla="*/ 5795714 h 6137534"/>
              <a:gd name="connsiteX41" fmla="*/ 6380988 w 7721297"/>
              <a:gd name="connsiteY41" fmla="*/ 5785886 h 6137534"/>
              <a:gd name="connsiteX42" fmla="*/ 6376190 w 7721297"/>
              <a:gd name="connsiteY42" fmla="*/ 5784742 h 6137534"/>
              <a:gd name="connsiteX43" fmla="*/ 6203462 w 7721297"/>
              <a:gd name="connsiteY43" fmla="*/ 5794867 h 6137534"/>
              <a:gd name="connsiteX44" fmla="*/ 6189193 w 7721297"/>
              <a:gd name="connsiteY44" fmla="*/ 5804914 h 6137534"/>
              <a:gd name="connsiteX45" fmla="*/ 6143467 w 7721297"/>
              <a:gd name="connsiteY45" fmla="*/ 5814428 h 6137534"/>
              <a:gd name="connsiteX46" fmla="*/ 6112533 w 7721297"/>
              <a:gd name="connsiteY46" fmla="*/ 5817565 h 6137534"/>
              <a:gd name="connsiteX47" fmla="*/ 6108020 w 7721297"/>
              <a:gd name="connsiteY47" fmla="*/ 5817567 h 6137534"/>
              <a:gd name="connsiteX48" fmla="*/ 6070270 w 7721297"/>
              <a:gd name="connsiteY48" fmla="*/ 5810426 h 6137534"/>
              <a:gd name="connsiteX49" fmla="*/ 6067079 w 7721297"/>
              <a:gd name="connsiteY49" fmla="*/ 5815324 h 6137534"/>
              <a:gd name="connsiteX50" fmla="*/ 6055703 w 7721297"/>
              <a:gd name="connsiteY50" fmla="*/ 5820793 h 6137534"/>
              <a:gd name="connsiteX51" fmla="*/ 6045386 w 7721297"/>
              <a:gd name="connsiteY51" fmla="*/ 5815775 h 6137534"/>
              <a:gd name="connsiteX52" fmla="*/ 5998031 w 7721297"/>
              <a:gd name="connsiteY52" fmla="*/ 5808528 h 6137534"/>
              <a:gd name="connsiteX53" fmla="*/ 5985928 w 7721297"/>
              <a:gd name="connsiteY53" fmla="*/ 5807617 h 6137534"/>
              <a:gd name="connsiteX54" fmla="*/ 5484277 w 7721297"/>
              <a:gd name="connsiteY54" fmla="*/ 5837022 h 6137534"/>
              <a:gd name="connsiteX55" fmla="*/ 5050621 w 7721297"/>
              <a:gd name="connsiteY55" fmla="*/ 5862441 h 6137534"/>
              <a:gd name="connsiteX56" fmla="*/ 4764988 w 7721297"/>
              <a:gd name="connsiteY56" fmla="*/ 5879183 h 6137534"/>
              <a:gd name="connsiteX57" fmla="*/ 4742173 w 7721297"/>
              <a:gd name="connsiteY57" fmla="*/ 5880683 h 6137534"/>
              <a:gd name="connsiteX58" fmla="*/ 4603476 w 7721297"/>
              <a:gd name="connsiteY58" fmla="*/ 5888890 h 6137534"/>
              <a:gd name="connsiteX59" fmla="*/ 4602500 w 7721297"/>
              <a:gd name="connsiteY59" fmla="*/ 5888708 h 6137534"/>
              <a:gd name="connsiteX60" fmla="*/ 357873 w 7721297"/>
              <a:gd name="connsiteY60" fmla="*/ 6137509 h 6137534"/>
              <a:gd name="connsiteX61" fmla="*/ 331163 w 7721297"/>
              <a:gd name="connsiteY61" fmla="*/ 6102479 h 6137534"/>
              <a:gd name="connsiteX62" fmla="*/ 83 w 7721297"/>
              <a:gd name="connsiteY62" fmla="*/ 454154 h 6137534"/>
              <a:gd name="connsiteX63" fmla="*/ 22525 w 7721297"/>
              <a:gd name="connsiteY63" fmla="*/ 416348 h 6137534"/>
              <a:gd name="connsiteX64" fmla="*/ 1139279 w 7721297"/>
              <a:gd name="connsiteY64" fmla="*/ 350888 h 6137534"/>
              <a:gd name="connsiteX65" fmla="*/ 1175131 w 7721297"/>
              <a:gd name="connsiteY65" fmla="*/ 338519 h 6137534"/>
              <a:gd name="connsiteX66" fmla="*/ 1213225 w 7721297"/>
              <a:gd name="connsiteY66" fmla="*/ 346554 h 6137534"/>
              <a:gd name="connsiteX67" fmla="*/ 1712871 w 7721297"/>
              <a:gd name="connsiteY67" fmla="*/ 317267 h 6137534"/>
              <a:gd name="connsiteX68" fmla="*/ 1779193 w 7721297"/>
              <a:gd name="connsiteY68" fmla="*/ 313380 h 6137534"/>
              <a:gd name="connsiteX69" fmla="*/ 1815597 w 7721297"/>
              <a:gd name="connsiteY69" fmla="*/ 300302 h 6137534"/>
              <a:gd name="connsiteX70" fmla="*/ 1852738 w 7721297"/>
              <a:gd name="connsiteY70" fmla="*/ 285584 h 6137534"/>
              <a:gd name="connsiteX71" fmla="*/ 1888919 w 7721297"/>
              <a:gd name="connsiteY71" fmla="*/ 278056 h 6137534"/>
              <a:gd name="connsiteX72" fmla="*/ 1916966 w 7721297"/>
              <a:gd name="connsiteY72" fmla="*/ 275572 h 6137534"/>
              <a:gd name="connsiteX73" fmla="*/ 1946834 w 7721297"/>
              <a:gd name="connsiteY73" fmla="*/ 281223 h 6137534"/>
              <a:gd name="connsiteX74" fmla="*/ 1966525 w 7721297"/>
              <a:gd name="connsiteY74" fmla="*/ 276990 h 6137534"/>
              <a:gd name="connsiteX75" fmla="*/ 2003994 w 7721297"/>
              <a:gd name="connsiteY75" fmla="*/ 282725 h 6137534"/>
              <a:gd name="connsiteX76" fmla="*/ 2058557 w 7721297"/>
              <a:gd name="connsiteY76" fmla="*/ 286832 h 6137534"/>
              <a:gd name="connsiteX77" fmla="*/ 2096277 w 7721297"/>
              <a:gd name="connsiteY77" fmla="*/ 292409 h 6137534"/>
              <a:gd name="connsiteX78" fmla="*/ 2103602 w 7721297"/>
              <a:gd name="connsiteY78" fmla="*/ 294364 h 6137534"/>
              <a:gd name="connsiteX79" fmla="*/ 2347448 w 7721297"/>
              <a:gd name="connsiteY79" fmla="*/ 280071 h 6137534"/>
              <a:gd name="connsiteX80" fmla="*/ 2365280 w 7721297"/>
              <a:gd name="connsiteY80" fmla="*/ 276360 h 6137534"/>
              <a:gd name="connsiteX81" fmla="*/ 2426123 w 7721297"/>
              <a:gd name="connsiteY81" fmla="*/ 275459 h 6137534"/>
              <a:gd name="connsiteX82" fmla="*/ 2434723 w 7721297"/>
              <a:gd name="connsiteY82" fmla="*/ 271325 h 6137534"/>
              <a:gd name="connsiteX83" fmla="*/ 2494266 w 7721297"/>
              <a:gd name="connsiteY83" fmla="*/ 271465 h 6137534"/>
              <a:gd name="connsiteX84" fmla="*/ 2559092 w 7721297"/>
              <a:gd name="connsiteY84" fmla="*/ 264581 h 6137534"/>
              <a:gd name="connsiteX85" fmla="*/ 2563462 w 7721297"/>
              <a:gd name="connsiteY85" fmla="*/ 256037 h 6137534"/>
              <a:gd name="connsiteX86" fmla="*/ 2577676 w 7721297"/>
              <a:gd name="connsiteY86" fmla="*/ 254477 h 6137534"/>
              <a:gd name="connsiteX87" fmla="*/ 2600129 w 7721297"/>
              <a:gd name="connsiteY87" fmla="*/ 253320 h 6137534"/>
              <a:gd name="connsiteX88" fmla="*/ 2650911 w 7721297"/>
              <a:gd name="connsiteY88" fmla="*/ 259040 h 613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7721297" h="6137534">
                <a:moveTo>
                  <a:pt x="6989390" y="0"/>
                </a:moveTo>
                <a:lnTo>
                  <a:pt x="7385409" y="0"/>
                </a:lnTo>
                <a:lnTo>
                  <a:pt x="7386140" y="922"/>
                </a:lnTo>
                <a:lnTo>
                  <a:pt x="7390528" y="20974"/>
                </a:lnTo>
                <a:cubicBezTo>
                  <a:pt x="7446342" y="963974"/>
                  <a:pt x="7665942" y="4719264"/>
                  <a:pt x="7721024" y="5658922"/>
                </a:cubicBezTo>
                <a:cubicBezTo>
                  <a:pt x="7721023" y="5658924"/>
                  <a:pt x="7721023" y="5658925"/>
                  <a:pt x="7721023" y="5658927"/>
                </a:cubicBezTo>
                <a:cubicBezTo>
                  <a:pt x="7721114" y="5660475"/>
                  <a:pt x="7721205" y="5662025"/>
                  <a:pt x="7721297" y="5663572"/>
                </a:cubicBezTo>
                <a:lnTo>
                  <a:pt x="7716147" y="5676259"/>
                </a:lnTo>
                <a:lnTo>
                  <a:pt x="7712139" y="5690502"/>
                </a:lnTo>
                <a:lnTo>
                  <a:pt x="7708519" y="5695048"/>
                </a:lnTo>
                <a:lnTo>
                  <a:pt x="7704935" y="5703877"/>
                </a:lnTo>
                <a:lnTo>
                  <a:pt x="7699090" y="5704214"/>
                </a:lnTo>
                <a:lnTo>
                  <a:pt x="7692214" y="5707603"/>
                </a:lnTo>
                <a:lnTo>
                  <a:pt x="7674726" y="5708628"/>
                </a:lnTo>
                <a:lnTo>
                  <a:pt x="7674412" y="5709720"/>
                </a:lnTo>
                <a:cubicBezTo>
                  <a:pt x="7674096" y="5722851"/>
                  <a:pt x="7687229" y="5733549"/>
                  <a:pt x="7647609" y="5735871"/>
                </a:cubicBezTo>
                <a:lnTo>
                  <a:pt x="7592212" y="5713464"/>
                </a:lnTo>
                <a:lnTo>
                  <a:pt x="7059543" y="5744687"/>
                </a:lnTo>
                <a:lnTo>
                  <a:pt x="7050496" y="5749000"/>
                </a:lnTo>
                <a:cubicBezTo>
                  <a:pt x="7045619" y="5750860"/>
                  <a:pt x="7038873" y="5752719"/>
                  <a:pt x="7028578" y="5754084"/>
                </a:cubicBezTo>
                <a:cubicBezTo>
                  <a:pt x="7002150" y="5743012"/>
                  <a:pt x="6970580" y="5775328"/>
                  <a:pt x="6937660" y="5760288"/>
                </a:cubicBezTo>
                <a:cubicBezTo>
                  <a:pt x="6925760" y="5756875"/>
                  <a:pt x="6890181" y="5759283"/>
                  <a:pt x="6884223" y="5767636"/>
                </a:cubicBezTo>
                <a:cubicBezTo>
                  <a:pt x="6876963" y="5769764"/>
                  <a:pt x="6868022" y="5767395"/>
                  <a:pt x="6865431" y="5776138"/>
                </a:cubicBezTo>
                <a:cubicBezTo>
                  <a:pt x="6860770" y="5786740"/>
                  <a:pt x="6833285" y="5772215"/>
                  <a:pt x="6838171" y="5784171"/>
                </a:cubicBezTo>
                <a:cubicBezTo>
                  <a:pt x="6818693" y="5774254"/>
                  <a:pt x="6806181" y="5796611"/>
                  <a:pt x="6791231" y="5802772"/>
                </a:cubicBezTo>
                <a:lnTo>
                  <a:pt x="6745506" y="5812285"/>
                </a:lnTo>
                <a:lnTo>
                  <a:pt x="6714572" y="5815422"/>
                </a:lnTo>
                <a:lnTo>
                  <a:pt x="6710059" y="5815424"/>
                </a:lnTo>
                <a:lnTo>
                  <a:pt x="6672310" y="5808283"/>
                </a:lnTo>
                <a:cubicBezTo>
                  <a:pt x="6671542" y="5810036"/>
                  <a:pt x="6670468" y="5811687"/>
                  <a:pt x="6669118" y="5813181"/>
                </a:cubicBezTo>
                <a:lnTo>
                  <a:pt x="6657741" y="5818650"/>
                </a:lnTo>
                <a:lnTo>
                  <a:pt x="6647425" y="5813632"/>
                </a:lnTo>
                <a:lnTo>
                  <a:pt x="6600070" y="5806385"/>
                </a:lnTo>
                <a:lnTo>
                  <a:pt x="6531112" y="5801193"/>
                </a:lnTo>
                <a:lnTo>
                  <a:pt x="6520435" y="5796037"/>
                </a:lnTo>
                <a:cubicBezTo>
                  <a:pt x="6496467" y="5791093"/>
                  <a:pt x="6468393" y="5799321"/>
                  <a:pt x="6452509" y="5785889"/>
                </a:cubicBezTo>
                <a:lnTo>
                  <a:pt x="6417173" y="5785777"/>
                </a:lnTo>
                <a:lnTo>
                  <a:pt x="6413565" y="5791272"/>
                </a:lnTo>
                <a:lnTo>
                  <a:pt x="6403089" y="5790492"/>
                </a:lnTo>
                <a:lnTo>
                  <a:pt x="6400340" y="5791439"/>
                </a:lnTo>
                <a:cubicBezTo>
                  <a:pt x="6395093" y="5793274"/>
                  <a:pt x="6389877" y="5794902"/>
                  <a:pt x="6384541" y="5795714"/>
                </a:cubicBezTo>
                <a:cubicBezTo>
                  <a:pt x="6384816" y="5790709"/>
                  <a:pt x="6383401" y="5787669"/>
                  <a:pt x="6380988" y="5785886"/>
                </a:cubicBezTo>
                <a:lnTo>
                  <a:pt x="6376190" y="5784742"/>
                </a:lnTo>
                <a:lnTo>
                  <a:pt x="6203462" y="5794867"/>
                </a:lnTo>
                <a:lnTo>
                  <a:pt x="6189193" y="5804914"/>
                </a:lnTo>
                <a:lnTo>
                  <a:pt x="6143467" y="5814428"/>
                </a:lnTo>
                <a:lnTo>
                  <a:pt x="6112533" y="5817565"/>
                </a:lnTo>
                <a:lnTo>
                  <a:pt x="6108020" y="5817567"/>
                </a:lnTo>
                <a:lnTo>
                  <a:pt x="6070270" y="5810426"/>
                </a:lnTo>
                <a:cubicBezTo>
                  <a:pt x="6069504" y="5812178"/>
                  <a:pt x="6068430" y="5813830"/>
                  <a:pt x="6067079" y="5815324"/>
                </a:cubicBezTo>
                <a:lnTo>
                  <a:pt x="6055703" y="5820793"/>
                </a:lnTo>
                <a:lnTo>
                  <a:pt x="6045386" y="5815775"/>
                </a:lnTo>
                <a:lnTo>
                  <a:pt x="5998031" y="5808528"/>
                </a:lnTo>
                <a:lnTo>
                  <a:pt x="5985928" y="5807617"/>
                </a:lnTo>
                <a:lnTo>
                  <a:pt x="5484277" y="5837022"/>
                </a:lnTo>
                <a:lnTo>
                  <a:pt x="5050621" y="5862441"/>
                </a:lnTo>
                <a:lnTo>
                  <a:pt x="4764988" y="5879183"/>
                </a:lnTo>
                <a:lnTo>
                  <a:pt x="4742173" y="5880683"/>
                </a:lnTo>
                <a:cubicBezTo>
                  <a:pt x="4747668" y="5887795"/>
                  <a:pt x="4641947" y="5892753"/>
                  <a:pt x="4603476" y="5888890"/>
                </a:cubicBezTo>
                <a:lnTo>
                  <a:pt x="4602500" y="5888708"/>
                </a:lnTo>
                <a:lnTo>
                  <a:pt x="357873" y="6137509"/>
                </a:lnTo>
                <a:cubicBezTo>
                  <a:pt x="344313" y="6138247"/>
                  <a:pt x="332376" y="6122596"/>
                  <a:pt x="331163" y="6102479"/>
                </a:cubicBezTo>
                <a:lnTo>
                  <a:pt x="83" y="454154"/>
                </a:lnTo>
                <a:cubicBezTo>
                  <a:pt x="-1016" y="434071"/>
                  <a:pt x="8999" y="417193"/>
                  <a:pt x="22525" y="416348"/>
                </a:cubicBezTo>
                <a:lnTo>
                  <a:pt x="1139279" y="350888"/>
                </a:lnTo>
                <a:lnTo>
                  <a:pt x="1175131" y="338519"/>
                </a:lnTo>
                <a:cubicBezTo>
                  <a:pt x="1195616" y="337770"/>
                  <a:pt x="1200527" y="343876"/>
                  <a:pt x="1213225" y="346554"/>
                </a:cubicBezTo>
                <a:lnTo>
                  <a:pt x="1712871" y="317267"/>
                </a:lnTo>
                <a:lnTo>
                  <a:pt x="1779193" y="313380"/>
                </a:lnTo>
                <a:lnTo>
                  <a:pt x="1815597" y="300302"/>
                </a:lnTo>
                <a:cubicBezTo>
                  <a:pt x="1831010" y="308148"/>
                  <a:pt x="1840910" y="290458"/>
                  <a:pt x="1852738" y="285584"/>
                </a:cubicBezTo>
                <a:lnTo>
                  <a:pt x="1888919" y="278056"/>
                </a:lnTo>
                <a:lnTo>
                  <a:pt x="1916966" y="275572"/>
                </a:lnTo>
                <a:lnTo>
                  <a:pt x="1946834" y="281223"/>
                </a:lnTo>
                <a:cubicBezTo>
                  <a:pt x="1955094" y="281459"/>
                  <a:pt x="1956998" y="276740"/>
                  <a:pt x="1966525" y="276990"/>
                </a:cubicBezTo>
                <a:lnTo>
                  <a:pt x="2003994" y="282725"/>
                </a:lnTo>
                <a:lnTo>
                  <a:pt x="2058557" y="286832"/>
                </a:lnTo>
                <a:lnTo>
                  <a:pt x="2096277" y="292409"/>
                </a:lnTo>
                <a:lnTo>
                  <a:pt x="2103602" y="294364"/>
                </a:lnTo>
                <a:lnTo>
                  <a:pt x="2347448" y="280071"/>
                </a:lnTo>
                <a:lnTo>
                  <a:pt x="2365280" y="276360"/>
                </a:lnTo>
                <a:lnTo>
                  <a:pt x="2426123" y="275459"/>
                </a:lnTo>
                <a:lnTo>
                  <a:pt x="2434723" y="271325"/>
                </a:lnTo>
                <a:lnTo>
                  <a:pt x="2494266" y="271465"/>
                </a:lnTo>
                <a:cubicBezTo>
                  <a:pt x="2513884" y="269801"/>
                  <a:pt x="2547977" y="268614"/>
                  <a:pt x="2559092" y="264581"/>
                </a:cubicBezTo>
                <a:lnTo>
                  <a:pt x="2563462" y="256037"/>
                </a:lnTo>
                <a:lnTo>
                  <a:pt x="2577676" y="254477"/>
                </a:lnTo>
                <a:cubicBezTo>
                  <a:pt x="2578755" y="255048"/>
                  <a:pt x="2599278" y="253316"/>
                  <a:pt x="2600129" y="253320"/>
                </a:cubicBezTo>
                <a:lnTo>
                  <a:pt x="2650911" y="259040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ticky notes with question marks">
            <a:extLst>
              <a:ext uri="{FF2B5EF4-FFF2-40B4-BE49-F238E27FC236}">
                <a16:creationId xmlns:a16="http://schemas.microsoft.com/office/drawing/2014/main" id="{7A8C6F9B-7F00-C7A3-D833-A184C4BD9A0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4000"/>
          </a:blip>
          <a:srcRect l="11388" r="4637"/>
          <a:stretch>
            <a:fillRect/>
          </a:stretch>
        </p:blipFill>
        <p:spPr>
          <a:xfrm>
            <a:off x="553208" y="10"/>
            <a:ext cx="7721297" cy="6137524"/>
          </a:xfrm>
          <a:custGeom>
            <a:avLst/>
            <a:gdLst/>
            <a:ahLst/>
            <a:cxnLst/>
            <a:rect l="l" t="t" r="r" b="b"/>
            <a:pathLst>
              <a:path w="7721297" h="6137534">
                <a:moveTo>
                  <a:pt x="6989390" y="0"/>
                </a:moveTo>
                <a:lnTo>
                  <a:pt x="7385409" y="0"/>
                </a:lnTo>
                <a:lnTo>
                  <a:pt x="7386140" y="922"/>
                </a:lnTo>
                <a:lnTo>
                  <a:pt x="7390528" y="20974"/>
                </a:lnTo>
                <a:cubicBezTo>
                  <a:pt x="7446342" y="963974"/>
                  <a:pt x="7665942" y="4719264"/>
                  <a:pt x="7721024" y="5658922"/>
                </a:cubicBezTo>
                <a:cubicBezTo>
                  <a:pt x="7721023" y="5658924"/>
                  <a:pt x="7721023" y="5658925"/>
                  <a:pt x="7721023" y="5658927"/>
                </a:cubicBezTo>
                <a:cubicBezTo>
                  <a:pt x="7721114" y="5660475"/>
                  <a:pt x="7721205" y="5662025"/>
                  <a:pt x="7721297" y="5663572"/>
                </a:cubicBezTo>
                <a:lnTo>
                  <a:pt x="7716147" y="5676259"/>
                </a:lnTo>
                <a:lnTo>
                  <a:pt x="7712139" y="5690502"/>
                </a:lnTo>
                <a:lnTo>
                  <a:pt x="7708519" y="5695048"/>
                </a:lnTo>
                <a:lnTo>
                  <a:pt x="7704935" y="5703877"/>
                </a:lnTo>
                <a:lnTo>
                  <a:pt x="7699090" y="5704214"/>
                </a:lnTo>
                <a:lnTo>
                  <a:pt x="7692214" y="5707603"/>
                </a:lnTo>
                <a:lnTo>
                  <a:pt x="7674726" y="5708628"/>
                </a:lnTo>
                <a:lnTo>
                  <a:pt x="7674412" y="5709720"/>
                </a:lnTo>
                <a:cubicBezTo>
                  <a:pt x="7674096" y="5722851"/>
                  <a:pt x="7687229" y="5733549"/>
                  <a:pt x="7647609" y="5735871"/>
                </a:cubicBezTo>
                <a:lnTo>
                  <a:pt x="7592212" y="5713464"/>
                </a:lnTo>
                <a:lnTo>
                  <a:pt x="7059543" y="5744687"/>
                </a:lnTo>
                <a:lnTo>
                  <a:pt x="7050496" y="5749000"/>
                </a:lnTo>
                <a:cubicBezTo>
                  <a:pt x="7045619" y="5750860"/>
                  <a:pt x="7038873" y="5752719"/>
                  <a:pt x="7028578" y="5754084"/>
                </a:cubicBezTo>
                <a:cubicBezTo>
                  <a:pt x="7002150" y="5743012"/>
                  <a:pt x="6970580" y="5775328"/>
                  <a:pt x="6937660" y="5760288"/>
                </a:cubicBezTo>
                <a:cubicBezTo>
                  <a:pt x="6925760" y="5756875"/>
                  <a:pt x="6890181" y="5759283"/>
                  <a:pt x="6884223" y="5767636"/>
                </a:cubicBezTo>
                <a:cubicBezTo>
                  <a:pt x="6876963" y="5769764"/>
                  <a:pt x="6868022" y="5767395"/>
                  <a:pt x="6865431" y="5776138"/>
                </a:cubicBezTo>
                <a:cubicBezTo>
                  <a:pt x="6860770" y="5786740"/>
                  <a:pt x="6833285" y="5772215"/>
                  <a:pt x="6838171" y="5784171"/>
                </a:cubicBezTo>
                <a:cubicBezTo>
                  <a:pt x="6818693" y="5774254"/>
                  <a:pt x="6806181" y="5796611"/>
                  <a:pt x="6791231" y="5802772"/>
                </a:cubicBezTo>
                <a:lnTo>
                  <a:pt x="6745506" y="5812285"/>
                </a:lnTo>
                <a:lnTo>
                  <a:pt x="6714572" y="5815422"/>
                </a:lnTo>
                <a:lnTo>
                  <a:pt x="6710059" y="5815424"/>
                </a:lnTo>
                <a:lnTo>
                  <a:pt x="6672310" y="5808283"/>
                </a:lnTo>
                <a:cubicBezTo>
                  <a:pt x="6671542" y="5810036"/>
                  <a:pt x="6670468" y="5811687"/>
                  <a:pt x="6669118" y="5813181"/>
                </a:cubicBezTo>
                <a:lnTo>
                  <a:pt x="6657741" y="5818650"/>
                </a:lnTo>
                <a:lnTo>
                  <a:pt x="6647425" y="5813632"/>
                </a:lnTo>
                <a:lnTo>
                  <a:pt x="6600070" y="5806385"/>
                </a:lnTo>
                <a:lnTo>
                  <a:pt x="6531112" y="5801193"/>
                </a:lnTo>
                <a:lnTo>
                  <a:pt x="6520435" y="5796037"/>
                </a:lnTo>
                <a:cubicBezTo>
                  <a:pt x="6496467" y="5791093"/>
                  <a:pt x="6468393" y="5799321"/>
                  <a:pt x="6452509" y="5785889"/>
                </a:cubicBezTo>
                <a:lnTo>
                  <a:pt x="6417173" y="5785777"/>
                </a:lnTo>
                <a:lnTo>
                  <a:pt x="6413565" y="5791272"/>
                </a:lnTo>
                <a:lnTo>
                  <a:pt x="6403089" y="5790492"/>
                </a:lnTo>
                <a:lnTo>
                  <a:pt x="6400340" y="5791439"/>
                </a:lnTo>
                <a:cubicBezTo>
                  <a:pt x="6395093" y="5793274"/>
                  <a:pt x="6389877" y="5794902"/>
                  <a:pt x="6384541" y="5795714"/>
                </a:cubicBezTo>
                <a:cubicBezTo>
                  <a:pt x="6384816" y="5790709"/>
                  <a:pt x="6383401" y="5787669"/>
                  <a:pt x="6380988" y="5785886"/>
                </a:cubicBezTo>
                <a:lnTo>
                  <a:pt x="6376190" y="5784742"/>
                </a:lnTo>
                <a:lnTo>
                  <a:pt x="6203462" y="5794867"/>
                </a:lnTo>
                <a:lnTo>
                  <a:pt x="6189193" y="5804914"/>
                </a:lnTo>
                <a:lnTo>
                  <a:pt x="6143467" y="5814428"/>
                </a:lnTo>
                <a:lnTo>
                  <a:pt x="6112533" y="5817565"/>
                </a:lnTo>
                <a:lnTo>
                  <a:pt x="6108020" y="5817567"/>
                </a:lnTo>
                <a:lnTo>
                  <a:pt x="6070270" y="5810426"/>
                </a:lnTo>
                <a:cubicBezTo>
                  <a:pt x="6069504" y="5812178"/>
                  <a:pt x="6068430" y="5813830"/>
                  <a:pt x="6067079" y="5815324"/>
                </a:cubicBezTo>
                <a:lnTo>
                  <a:pt x="6055703" y="5820793"/>
                </a:lnTo>
                <a:lnTo>
                  <a:pt x="6045386" y="5815775"/>
                </a:lnTo>
                <a:lnTo>
                  <a:pt x="5998031" y="5808528"/>
                </a:lnTo>
                <a:lnTo>
                  <a:pt x="5985928" y="5807617"/>
                </a:lnTo>
                <a:lnTo>
                  <a:pt x="5484277" y="5837022"/>
                </a:lnTo>
                <a:lnTo>
                  <a:pt x="5050621" y="5862441"/>
                </a:lnTo>
                <a:lnTo>
                  <a:pt x="4764988" y="5879183"/>
                </a:lnTo>
                <a:lnTo>
                  <a:pt x="4742173" y="5880683"/>
                </a:lnTo>
                <a:cubicBezTo>
                  <a:pt x="4747668" y="5887795"/>
                  <a:pt x="4641947" y="5892753"/>
                  <a:pt x="4603476" y="5888890"/>
                </a:cubicBezTo>
                <a:lnTo>
                  <a:pt x="4602500" y="5888708"/>
                </a:lnTo>
                <a:lnTo>
                  <a:pt x="357873" y="6137509"/>
                </a:lnTo>
                <a:cubicBezTo>
                  <a:pt x="344313" y="6138247"/>
                  <a:pt x="332376" y="6122596"/>
                  <a:pt x="331163" y="6102479"/>
                </a:cubicBezTo>
                <a:lnTo>
                  <a:pt x="83" y="454154"/>
                </a:lnTo>
                <a:cubicBezTo>
                  <a:pt x="-1016" y="434071"/>
                  <a:pt x="8999" y="417193"/>
                  <a:pt x="22525" y="416348"/>
                </a:cubicBezTo>
                <a:lnTo>
                  <a:pt x="1139279" y="350888"/>
                </a:lnTo>
                <a:lnTo>
                  <a:pt x="1175131" y="338519"/>
                </a:lnTo>
                <a:cubicBezTo>
                  <a:pt x="1195616" y="337770"/>
                  <a:pt x="1200527" y="343876"/>
                  <a:pt x="1213225" y="346554"/>
                </a:cubicBezTo>
                <a:lnTo>
                  <a:pt x="1712871" y="317267"/>
                </a:lnTo>
                <a:lnTo>
                  <a:pt x="1779193" y="313380"/>
                </a:lnTo>
                <a:lnTo>
                  <a:pt x="1815597" y="300302"/>
                </a:lnTo>
                <a:cubicBezTo>
                  <a:pt x="1831010" y="308148"/>
                  <a:pt x="1840910" y="290458"/>
                  <a:pt x="1852738" y="285584"/>
                </a:cubicBezTo>
                <a:lnTo>
                  <a:pt x="1888919" y="278056"/>
                </a:lnTo>
                <a:lnTo>
                  <a:pt x="1916966" y="275572"/>
                </a:lnTo>
                <a:lnTo>
                  <a:pt x="1946834" y="281223"/>
                </a:lnTo>
                <a:cubicBezTo>
                  <a:pt x="1955094" y="281459"/>
                  <a:pt x="1956998" y="276740"/>
                  <a:pt x="1966525" y="276990"/>
                </a:cubicBezTo>
                <a:lnTo>
                  <a:pt x="2003994" y="282725"/>
                </a:lnTo>
                <a:lnTo>
                  <a:pt x="2058557" y="286832"/>
                </a:lnTo>
                <a:lnTo>
                  <a:pt x="2096277" y="292409"/>
                </a:lnTo>
                <a:lnTo>
                  <a:pt x="2103602" y="294364"/>
                </a:lnTo>
                <a:lnTo>
                  <a:pt x="2347448" y="280071"/>
                </a:lnTo>
                <a:lnTo>
                  <a:pt x="2365280" y="276360"/>
                </a:lnTo>
                <a:lnTo>
                  <a:pt x="2426123" y="275459"/>
                </a:lnTo>
                <a:lnTo>
                  <a:pt x="2434723" y="271325"/>
                </a:lnTo>
                <a:lnTo>
                  <a:pt x="2494266" y="271465"/>
                </a:lnTo>
                <a:cubicBezTo>
                  <a:pt x="2513884" y="269801"/>
                  <a:pt x="2547977" y="268614"/>
                  <a:pt x="2559092" y="264581"/>
                </a:cubicBezTo>
                <a:lnTo>
                  <a:pt x="2563462" y="256037"/>
                </a:lnTo>
                <a:lnTo>
                  <a:pt x="2577676" y="254477"/>
                </a:lnTo>
                <a:cubicBezTo>
                  <a:pt x="2578755" y="255048"/>
                  <a:pt x="2599278" y="253316"/>
                  <a:pt x="2600129" y="253320"/>
                </a:cubicBezTo>
                <a:lnTo>
                  <a:pt x="2650911" y="25904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2DA5F8-1619-65C5-4089-A769DFBCB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0692" y="1122362"/>
            <a:ext cx="3995508" cy="3451215"/>
          </a:xfrm>
        </p:spPr>
        <p:txBody>
          <a:bodyPr>
            <a:normAutofit/>
          </a:bodyPr>
          <a:lstStyle/>
          <a:p>
            <a:r>
              <a:rPr lang="en-US"/>
              <a:t>What Now?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56AC3-37DC-D6C1-1254-14B0A60E30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68826" y="5259377"/>
            <a:ext cx="3350458" cy="109662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dirty="0"/>
              <a:t>Week 3 Report</a:t>
            </a:r>
          </a:p>
          <a:p>
            <a:r>
              <a:rPr lang="en-US" sz="1500" dirty="0"/>
              <a:t>Ethan Janovich, Sam Persinger, Lavender Wilson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857A3BA-A9AD-43E0-A911-3E9658723F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22665">
            <a:off x="664635" y="-248395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1B0DEDD-DA5F-418A-B256-C1F53D913A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A9D8498-7B91-40F3-A731-2B4443F6B6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C14BFE5-C2A1-474A-AC02-DCD8519CAF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2CF4ECB-6EDD-4A8E-A497-54D2957D68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3E26055-BF58-4169-90CE-4F652B4271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5669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CB86E21-E2BD-408E-8E61-D30AB8715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05D9F1-7D23-1006-5B2A-7CD72FE87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730598"/>
            <a:ext cx="10286999" cy="11242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Week 3 Progress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67F9DA9-5521-4A58-9B23-C108A3A2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5922">
            <a:off x="6072978" y="1008483"/>
            <a:ext cx="5269757" cy="358517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F2B5AB8-A75C-49F7-8DF4-3342BF3C8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365922" flipV="1">
            <a:off x="7019473" y="280459"/>
            <a:ext cx="3380924" cy="5046285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29B38C0-3CC6-4B41-93F3-C479D22DD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45390">
            <a:off x="843810" y="615980"/>
            <a:ext cx="5269757" cy="3586638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0E0F80A2-6611-465C-80A5-6ADAE3F03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45390">
            <a:off x="1797496" y="-121443"/>
            <a:ext cx="3369162" cy="5062140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6" name="Content Placeholder 5" descr="Alarm clock with solid fill">
            <a:extLst>
              <a:ext uri="{FF2B5EF4-FFF2-40B4-BE49-F238E27FC236}">
                <a16:creationId xmlns:a16="http://schemas.microsoft.com/office/drawing/2014/main" id="{9165BD6A-47E6-598C-DFE4-6A69D310A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1381225">
            <a:off x="1963839" y="894451"/>
            <a:ext cx="3029696" cy="3029696"/>
          </a:xfrm>
          <a:prstGeom prst="rect">
            <a:avLst/>
          </a:prstGeom>
        </p:spPr>
      </p:pic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65B8C92-2D61-44A2-857C-E6980C2A2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658755">
            <a:off x="10976603" y="237613"/>
            <a:ext cx="464589" cy="1772054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Top view of a wooden block with the number one written on it and the block is on a yellow surface">
            <a:extLst>
              <a:ext uri="{FF2B5EF4-FFF2-40B4-BE49-F238E27FC236}">
                <a16:creationId xmlns:a16="http://schemas.microsoft.com/office/drawing/2014/main" id="{FB0ECD30-67D4-0292-995F-2D93327864F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795" r="14531" b="1"/>
          <a:stretch>
            <a:fillRect/>
          </a:stretch>
        </p:blipFill>
        <p:spPr>
          <a:xfrm rot="177464">
            <a:off x="7143905" y="1288074"/>
            <a:ext cx="3115784" cy="3028461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631B7FDF-FF70-42C1-8843-C559094686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B2CDC06-C442-466B-8A76-3D5E1EE54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0C247DEB-8314-4DFE-BAD0-937EDB94D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E9A1CFE8-45D8-4B4F-BAAC-0F1BFC041B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DC334D3F-33A5-415B-A94D-53FDDAA49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6630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2CAB0C-70DE-4DC8-BA46-0246B910F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5BF02D-1786-21F8-514A-E7D12FC42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341" y="577121"/>
            <a:ext cx="8843854" cy="1365979"/>
          </a:xfrm>
        </p:spPr>
        <p:txBody>
          <a:bodyPr>
            <a:normAutofit/>
          </a:bodyPr>
          <a:lstStyle/>
          <a:p>
            <a:pPr algn="ctr"/>
            <a:r>
              <a:rPr lang="en-US"/>
              <a:t>So far…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8C39-6463-1024-5137-BF66DD483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6669" y="2590800"/>
            <a:ext cx="6688182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1800" dirty="0"/>
              <a:t>We finished document scanning support, including popups to verify scanned text and the AI generated events.</a:t>
            </a:r>
          </a:p>
          <a:p>
            <a:pPr algn="ctr"/>
            <a:r>
              <a:rPr lang="en-US" sz="1800" dirty="0"/>
              <a:t>Voice input now correctly converts recorded conversation to text.</a:t>
            </a:r>
          </a:p>
          <a:p>
            <a:pPr algn="ctr"/>
            <a:r>
              <a:rPr lang="en-US" sz="1800" dirty="0"/>
              <a:t>Several types of calendar events are now representable.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686979-EF4E-47AD-9ABF-CFD1C5AC2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B4EAB5A-33BE-44EA-84C8-5446C3225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A7AA46DE-C3A7-41A3-BF3B-358FB3EF61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1D4426D2-7B82-4A15-A406-9CA7655EBC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C91F0D9-BE92-48CA-875E-CEC979B4B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5494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17C3D-DC88-D78F-CED5-C55EF5256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</a:t>
            </a:r>
            <a:r>
              <a:rPr lang="en-US" dirty="0" err="1"/>
              <a:t>DocumentScanner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3DA15-90E3-308D-5EF9-FE484B937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Verify scanned text</a:t>
            </a:r>
          </a:p>
          <a:p>
            <a:r>
              <a:rPr lang="en-US" dirty="0"/>
              <a:t>Generate JSON with generative AI (working on getting </a:t>
            </a:r>
            <a:br>
              <a:rPr lang="en-US" dirty="0"/>
            </a:br>
            <a:r>
              <a:rPr lang="en-US" dirty="0"/>
              <a:t>the time down from about 45 seconds currently)</a:t>
            </a:r>
          </a:p>
          <a:p>
            <a:r>
              <a:rPr lang="en-US" dirty="0"/>
              <a:t>Popups confirming the generated events</a:t>
            </a:r>
          </a:p>
        </p:txBody>
      </p:sp>
      <p:pic>
        <p:nvPicPr>
          <p:cNvPr id="4" name="untitled">
            <a:hlinkClick r:id="" action="ppaction://media"/>
            <a:extLst>
              <a:ext uri="{FF2B5EF4-FFF2-40B4-BE49-F238E27FC236}">
                <a16:creationId xmlns:a16="http://schemas.microsoft.com/office/drawing/2014/main" id="{F2A230BA-A2DA-A7D6-587E-4B64F25FD9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60411" y="243016"/>
            <a:ext cx="2746590" cy="625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618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C333E-C230-EC63-43B0-2AC283C96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E5F1A-C821-30F0-0CA3-F21365FC9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</a:t>
            </a:r>
            <a:r>
              <a:rPr lang="en-US" dirty="0" err="1"/>
              <a:t>VoiceInput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6D418-3A1C-80CC-5F90-549A85799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Live text view of spoken words</a:t>
            </a:r>
          </a:p>
          <a:p>
            <a:r>
              <a:rPr lang="en-US" dirty="0" err="1"/>
              <a:t>TextBox</a:t>
            </a:r>
            <a:r>
              <a:rPr lang="en-US" dirty="0"/>
              <a:t> to fix mis-detected words</a:t>
            </a:r>
          </a:p>
          <a:p>
            <a:r>
              <a:rPr lang="en-US" dirty="0"/>
              <a:t>Submit button needs to be connected to the </a:t>
            </a:r>
            <a:br>
              <a:rPr lang="en-US" dirty="0"/>
            </a:br>
            <a:r>
              <a:rPr lang="en-US" dirty="0" err="1"/>
              <a:t>CommandHandler</a:t>
            </a:r>
            <a:r>
              <a:rPr lang="en-US" dirty="0"/>
              <a:t> once its written.</a:t>
            </a:r>
          </a:p>
        </p:txBody>
      </p:sp>
      <p:pic>
        <p:nvPicPr>
          <p:cNvPr id="5" name="2026-02-09 01-27-49">
            <a:hlinkClick r:id="" action="ppaction://media"/>
            <a:extLst>
              <a:ext uri="{FF2B5EF4-FFF2-40B4-BE49-F238E27FC236}">
                <a16:creationId xmlns:a16="http://schemas.microsoft.com/office/drawing/2014/main" id="{40E87683-B75B-9DDE-6656-C37ACC8E8E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1221" y="365948"/>
            <a:ext cx="2760192" cy="612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3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BBCB0E-D444-4662-99B6-968FADD9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11074-E354-B751-1B21-44E10118E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>
            <a:normAutofit/>
          </a:bodyPr>
          <a:lstStyle/>
          <a:p>
            <a:r>
              <a:rPr lang="en-US"/>
              <a:t>Challenges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BCF46B-3163-4E66-9BB3-AAC99979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FFABCCE-353C-4DF3-82A1-0A3254A68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69B21E5-8A56-4BB0-A2F9-E1D18D1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F2E0FB7C-6BC0-4404-BBCB-6DD5D28DC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FCD1BD2-FA34-4758-A9C5-6723ACAD7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587AA35-26CC-D75B-ADAA-F3B3F08394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260680"/>
              </p:ext>
            </p:extLst>
          </p:nvPr>
        </p:nvGraphicFramePr>
        <p:xfrm>
          <a:off x="1223851" y="2534121"/>
          <a:ext cx="10075651" cy="3854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0117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4D5B1-A123-4039-AB25-D807F21A5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Gantt chart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A634116-A947-3B52-5F70-52F5BB41F8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569302"/>
              </p:ext>
            </p:extLst>
          </p:nvPr>
        </p:nvGraphicFramePr>
        <p:xfrm>
          <a:off x="1219200" y="2318032"/>
          <a:ext cx="9493250" cy="38541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8039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E5C06-D70E-F4D5-7D12-FB0DD445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EC1D2-F76F-6A5B-72DE-661ED7949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We will be storing all our documents, including reports, on this website: </a:t>
            </a:r>
            <a:r>
              <a:rPr lang="en-US" sz="2200">
                <a:ea typeface="+mn-lt"/>
                <a:cs typeface="+mn-lt"/>
                <a:hlinkClick r:id="rId2"/>
              </a:rPr>
              <a:t>https://spersinger.github.io/what-now-website/</a:t>
            </a:r>
            <a:endParaRPr lang="en-US">
              <a:ea typeface="+mn-lt"/>
              <a:cs typeface="+mn-lt"/>
            </a:endParaRPr>
          </a:p>
          <a:p>
            <a:endParaRPr lang="en-US" sz="22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6385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0F9F56E-5A69-4F79-A578-5963B46C1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93C95D-F311-A390-8288-2B917FA20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9" y="365125"/>
            <a:ext cx="5509684" cy="1578930"/>
          </a:xfrm>
        </p:spPr>
        <p:txBody>
          <a:bodyPr>
            <a:normAutofit/>
          </a:bodyPr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4C773-DE22-DF56-5600-5FCBDDA14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331288"/>
            <a:ext cx="5509684" cy="38409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This week we will be working on implementing the Schedule  and starting the </a:t>
            </a:r>
            <a:r>
              <a:rPr lang="en-US" dirty="0" err="1"/>
              <a:t>CommandInterpreter</a:t>
            </a:r>
            <a:r>
              <a:rPr lang="en-US" dirty="0"/>
              <a:t> class</a:t>
            </a:r>
          </a:p>
          <a:p>
            <a:r>
              <a:rPr lang="en-US" dirty="0"/>
              <a:t>We will also be cleaning up the classes we already wrote and making them ready to integrate properly with the new classes we are writing</a:t>
            </a:r>
          </a:p>
          <a:p>
            <a:endParaRPr lang="en-US" dirty="0"/>
          </a:p>
        </p:txBody>
      </p:sp>
      <p:sp>
        <p:nvSpPr>
          <p:cNvPr id="12" name="Rectangle 13">
            <a:extLst>
              <a:ext uri="{FF2B5EF4-FFF2-40B4-BE49-F238E27FC236}">
                <a16:creationId xmlns:a16="http://schemas.microsoft.com/office/drawing/2014/main" id="{E99323BC-1B70-447E-A2E4-BD7851671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4245">
            <a:off x="7357309" y="579304"/>
            <a:ext cx="4207231" cy="5687459"/>
          </a:xfrm>
          <a:custGeom>
            <a:avLst/>
            <a:gdLst>
              <a:gd name="connsiteX0" fmla="*/ 0 w 4212976"/>
              <a:gd name="connsiteY0" fmla="*/ 0 h 5687201"/>
              <a:gd name="connsiteX1" fmla="*/ 4212976 w 4212976"/>
              <a:gd name="connsiteY1" fmla="*/ 0 h 5687201"/>
              <a:gd name="connsiteX2" fmla="*/ 4212976 w 4212976"/>
              <a:gd name="connsiteY2" fmla="*/ 5687201 h 5687201"/>
              <a:gd name="connsiteX3" fmla="*/ 0 w 4212976"/>
              <a:gd name="connsiteY3" fmla="*/ 5687201 h 5687201"/>
              <a:gd name="connsiteX4" fmla="*/ 0 w 4212976"/>
              <a:gd name="connsiteY4" fmla="*/ 0 h 5687201"/>
              <a:gd name="connsiteX0" fmla="*/ 0 w 4212976"/>
              <a:gd name="connsiteY0" fmla="*/ 0 h 5687201"/>
              <a:gd name="connsiteX1" fmla="*/ 4212976 w 4212976"/>
              <a:gd name="connsiteY1" fmla="*/ 0 h 5687201"/>
              <a:gd name="connsiteX2" fmla="*/ 4212976 w 4212976"/>
              <a:gd name="connsiteY2" fmla="*/ 5687201 h 5687201"/>
              <a:gd name="connsiteX3" fmla="*/ 22981 w 4212976"/>
              <a:gd name="connsiteY3" fmla="*/ 5686169 h 5687201"/>
              <a:gd name="connsiteX4" fmla="*/ 0 w 4212976"/>
              <a:gd name="connsiteY4" fmla="*/ 0 h 5687201"/>
              <a:gd name="connsiteX0" fmla="*/ 0 w 4207231"/>
              <a:gd name="connsiteY0" fmla="*/ 0 h 5687459"/>
              <a:gd name="connsiteX1" fmla="*/ 4207231 w 4207231"/>
              <a:gd name="connsiteY1" fmla="*/ 258 h 5687459"/>
              <a:gd name="connsiteX2" fmla="*/ 4207231 w 4207231"/>
              <a:gd name="connsiteY2" fmla="*/ 5687459 h 5687459"/>
              <a:gd name="connsiteX3" fmla="*/ 17236 w 4207231"/>
              <a:gd name="connsiteY3" fmla="*/ 5686427 h 5687459"/>
              <a:gd name="connsiteX4" fmla="*/ 0 w 4207231"/>
              <a:gd name="connsiteY4" fmla="*/ 0 h 5687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7231" h="5687459">
                <a:moveTo>
                  <a:pt x="0" y="0"/>
                </a:moveTo>
                <a:lnTo>
                  <a:pt x="4207231" y="258"/>
                </a:lnTo>
                <a:lnTo>
                  <a:pt x="4207231" y="5687459"/>
                </a:lnTo>
                <a:lnTo>
                  <a:pt x="17236" y="5686427"/>
                </a:lnTo>
                <a:cubicBezTo>
                  <a:pt x="9576" y="3791037"/>
                  <a:pt x="7660" y="1895390"/>
                  <a:pt x="0" y="0"/>
                </a:cubicBezTo>
                <a:close/>
              </a:path>
            </a:pathLst>
          </a:cu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FFF5263-8C19-4573-8C94-FC74D1ED1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61469">
            <a:off x="7347250" y="569415"/>
            <a:ext cx="4259614" cy="5705181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303343 w 4553364"/>
              <a:gd name="connsiteY0" fmla="*/ 0 h 5549974"/>
              <a:gd name="connsiteX1" fmla="*/ 3305529 w 4553364"/>
              <a:gd name="connsiteY1" fmla="*/ 171842 h 5549974"/>
              <a:gd name="connsiteX2" fmla="*/ 4134340 w 4553364"/>
              <a:gd name="connsiteY2" fmla="*/ 226950 h 5549974"/>
              <a:gd name="connsiteX3" fmla="*/ 4507534 w 4553364"/>
              <a:gd name="connsiteY3" fmla="*/ 247374 h 5549974"/>
              <a:gd name="connsiteX4" fmla="*/ 4535413 w 4553364"/>
              <a:gd name="connsiteY4" fmla="*/ 269179 h 5549974"/>
              <a:gd name="connsiteX5" fmla="*/ 4533639 w 4553364"/>
              <a:gd name="connsiteY5" fmla="*/ 300930 h 5549974"/>
              <a:gd name="connsiteX6" fmla="*/ 4536561 w 4553364"/>
              <a:gd name="connsiteY6" fmla="*/ 302647 h 5549974"/>
              <a:gd name="connsiteX7" fmla="*/ 4552987 w 4553364"/>
              <a:gd name="connsiteY7" fmla="*/ 334222 h 5549974"/>
              <a:gd name="connsiteX8" fmla="*/ 4530726 w 4553364"/>
              <a:gd name="connsiteY8" fmla="*/ 391868 h 5549974"/>
              <a:gd name="connsiteX9" fmla="*/ 4527238 w 4553364"/>
              <a:gd name="connsiteY9" fmla="*/ 415489 h 5549974"/>
              <a:gd name="connsiteX10" fmla="*/ 4522133 w 4553364"/>
              <a:gd name="connsiteY10" fmla="*/ 506828 h 5549974"/>
              <a:gd name="connsiteX11" fmla="*/ 4521483 w 4553364"/>
              <a:gd name="connsiteY11" fmla="*/ 553245 h 5549974"/>
              <a:gd name="connsiteX12" fmla="*/ 4518384 w 4553364"/>
              <a:gd name="connsiteY12" fmla="*/ 581709 h 5549974"/>
              <a:gd name="connsiteX13" fmla="*/ 4517715 w 4553364"/>
              <a:gd name="connsiteY13" fmla="*/ 585890 h 5549974"/>
              <a:gd name="connsiteX14" fmla="*/ 4504778 w 4553364"/>
              <a:gd name="connsiteY14" fmla="*/ 817404 h 5549974"/>
              <a:gd name="connsiteX15" fmla="*/ 4506491 w 4553364"/>
              <a:gd name="connsiteY15" fmla="*/ 822238 h 5549974"/>
              <a:gd name="connsiteX16" fmla="*/ 4504340 w 4553364"/>
              <a:gd name="connsiteY16" fmla="*/ 846069 h 5549974"/>
              <a:gd name="connsiteX17" fmla="*/ 4502740 w 4553364"/>
              <a:gd name="connsiteY17" fmla="*/ 853854 h 5549974"/>
              <a:gd name="connsiteX18" fmla="*/ 4496502 w 4553364"/>
              <a:gd name="connsiteY18" fmla="*/ 965485 h 5549974"/>
              <a:gd name="connsiteX19" fmla="*/ 4498579 w 4553364"/>
              <a:gd name="connsiteY19" fmla="*/ 966385 h 5549974"/>
              <a:gd name="connsiteX20" fmla="*/ 4502698 w 4553364"/>
              <a:gd name="connsiteY20" fmla="*/ 1002567 h 5549974"/>
              <a:gd name="connsiteX21" fmla="*/ 4497900 w 4553364"/>
              <a:gd name="connsiteY21" fmla="*/ 1101094 h 5549974"/>
              <a:gd name="connsiteX22" fmla="*/ 4497795 w 4553364"/>
              <a:gd name="connsiteY22" fmla="*/ 1159389 h 5549974"/>
              <a:gd name="connsiteX23" fmla="*/ 4502098 w 4553364"/>
              <a:gd name="connsiteY23" fmla="*/ 1180505 h 5549974"/>
              <a:gd name="connsiteX24" fmla="*/ 4505188 w 4553364"/>
              <a:gd name="connsiteY24" fmla="*/ 1210687 h 5549974"/>
              <a:gd name="connsiteX25" fmla="*/ 4514005 w 4553364"/>
              <a:gd name="connsiteY25" fmla="*/ 1263157 h 5549974"/>
              <a:gd name="connsiteX26" fmla="*/ 4516282 w 4553364"/>
              <a:gd name="connsiteY26" fmla="*/ 1313374 h 5549974"/>
              <a:gd name="connsiteX27" fmla="*/ 4515402 w 4553364"/>
              <a:gd name="connsiteY27" fmla="*/ 1347004 h 5549974"/>
              <a:gd name="connsiteX28" fmla="*/ 4514939 w 4553364"/>
              <a:gd name="connsiteY28" fmla="*/ 1351864 h 5549974"/>
              <a:gd name="connsiteX29" fmla="*/ 4505820 w 4553364"/>
              <a:gd name="connsiteY29" fmla="*/ 1391762 h 5549974"/>
              <a:gd name="connsiteX30" fmla="*/ 4509084 w 4553364"/>
              <a:gd name="connsiteY30" fmla="*/ 1395707 h 5549974"/>
              <a:gd name="connsiteX31" fmla="*/ 4511926 w 4553364"/>
              <a:gd name="connsiteY31" fmla="*/ 1408524 h 5549974"/>
              <a:gd name="connsiteX32" fmla="*/ 4507185 w 4553364"/>
              <a:gd name="connsiteY32" fmla="*/ 1419109 h 5549974"/>
              <a:gd name="connsiteX33" fmla="*/ 4497001 w 4553364"/>
              <a:gd name="connsiteY33" fmla="*/ 1469337 h 5549974"/>
              <a:gd name="connsiteX34" fmla="*/ 4486104 w 4553364"/>
              <a:gd name="connsiteY34" fmla="*/ 1543038 h 5549974"/>
              <a:gd name="connsiteX35" fmla="*/ 4481223 w 4553364"/>
              <a:gd name="connsiteY35" fmla="*/ 1553997 h 5549974"/>
              <a:gd name="connsiteX36" fmla="*/ 4466795 w 4553364"/>
              <a:gd name="connsiteY36" fmla="*/ 1626071 h 5549974"/>
              <a:gd name="connsiteX37" fmla="*/ 4463080 w 4553364"/>
              <a:gd name="connsiteY37" fmla="*/ 1664103 h 5549974"/>
              <a:gd name="connsiteX38" fmla="*/ 4466740 w 4553364"/>
              <a:gd name="connsiteY38" fmla="*/ 1668558 h 5549974"/>
              <a:gd name="connsiteX39" fmla="*/ 4465090 w 4553364"/>
              <a:gd name="connsiteY39" fmla="*/ 1679756 h 5549974"/>
              <a:gd name="connsiteX40" fmla="*/ 4465502 w 4553364"/>
              <a:gd name="connsiteY40" fmla="*/ 1682815 h 5549974"/>
              <a:gd name="connsiteX41" fmla="*/ 4467013 w 4553364"/>
              <a:gd name="connsiteY41" fmla="*/ 1700268 h 5549974"/>
              <a:gd name="connsiteX42" fmla="*/ 4455543 w 4553364"/>
              <a:gd name="connsiteY42" fmla="*/ 1735163 h 5549974"/>
              <a:gd name="connsiteX43" fmla="*/ 4453483 w 4553364"/>
              <a:gd name="connsiteY43" fmla="*/ 1735289 h 5549974"/>
              <a:gd name="connsiteX44" fmla="*/ 4444985 w 4553364"/>
              <a:gd name="connsiteY44" fmla="*/ 1887374 h 5549974"/>
              <a:gd name="connsiteX45" fmla="*/ 4453676 w 4553364"/>
              <a:gd name="connsiteY45" fmla="*/ 1911536 h 5549974"/>
              <a:gd name="connsiteX46" fmla="*/ 4455954 w 4553364"/>
              <a:gd name="connsiteY46" fmla="*/ 1961755 h 5549974"/>
              <a:gd name="connsiteX47" fmla="*/ 4455073 w 4553364"/>
              <a:gd name="connsiteY47" fmla="*/ 1995384 h 5549974"/>
              <a:gd name="connsiteX48" fmla="*/ 4454611 w 4553364"/>
              <a:gd name="connsiteY48" fmla="*/ 2000244 h 5549974"/>
              <a:gd name="connsiteX49" fmla="*/ 4445491 w 4553364"/>
              <a:gd name="connsiteY49" fmla="*/ 2040142 h 5549974"/>
              <a:gd name="connsiteX50" fmla="*/ 4448756 w 4553364"/>
              <a:gd name="connsiteY50" fmla="*/ 2044087 h 5549974"/>
              <a:gd name="connsiteX51" fmla="*/ 4451597 w 4553364"/>
              <a:gd name="connsiteY51" fmla="*/ 2056904 h 5549974"/>
              <a:gd name="connsiteX52" fmla="*/ 4446856 w 4553364"/>
              <a:gd name="connsiteY52" fmla="*/ 2067489 h 5549974"/>
              <a:gd name="connsiteX53" fmla="*/ 4436672 w 4553364"/>
              <a:gd name="connsiteY53" fmla="*/ 2117719 h 5549974"/>
              <a:gd name="connsiteX54" fmla="*/ 4429341 w 4553364"/>
              <a:gd name="connsiteY54" fmla="*/ 2167300 h 5549974"/>
              <a:gd name="connsiteX55" fmla="*/ 4373258 w 4553364"/>
              <a:gd name="connsiteY55" fmla="*/ 3223633 h 5549974"/>
              <a:gd name="connsiteX56" fmla="*/ 4360472 w 4553364"/>
              <a:gd name="connsiteY56" fmla="*/ 3477281 h 5549974"/>
              <a:gd name="connsiteX57" fmla="*/ 4349387 w 4553364"/>
              <a:gd name="connsiteY57" fmla="*/ 3639984 h 5549974"/>
              <a:gd name="connsiteX58" fmla="*/ 4258626 w 4553364"/>
              <a:gd name="connsiteY58" fmla="*/ 5278921 h 5549974"/>
              <a:gd name="connsiteX59" fmla="*/ 4263924 w 4553364"/>
              <a:gd name="connsiteY59" fmla="*/ 5315626 h 5549974"/>
              <a:gd name="connsiteX60" fmla="*/ 4267458 w 4553364"/>
              <a:gd name="connsiteY60" fmla="*/ 5350090 h 5549974"/>
              <a:gd name="connsiteX61" fmla="*/ 4270290 w 4553364"/>
              <a:gd name="connsiteY61" fmla="*/ 5450399 h 5549974"/>
              <a:gd name="connsiteX62" fmla="*/ 4251733 w 4553364"/>
              <a:gd name="connsiteY62" fmla="*/ 5484804 h 5549974"/>
              <a:gd name="connsiteX63" fmla="*/ 4247081 w 4553364"/>
              <a:gd name="connsiteY63" fmla="*/ 5487504 h 5549974"/>
              <a:gd name="connsiteX64" fmla="*/ 4243624 w 4553364"/>
              <a:gd name="connsiteY64" fmla="*/ 5549951 h 5549974"/>
              <a:gd name="connsiteX65" fmla="*/ 310261 w 4553364"/>
              <a:gd name="connsiteY65" fmla="*/ 5297261 h 5549974"/>
              <a:gd name="connsiteX66" fmla="*/ 0 w 4553364"/>
              <a:gd name="connsiteY66" fmla="*/ 5293146 h 5549974"/>
              <a:gd name="connsiteX67" fmla="*/ 4241 w 4553364"/>
              <a:gd name="connsiteY67" fmla="*/ 5239903 h 5549974"/>
              <a:gd name="connsiteX68" fmla="*/ 8461 w 4553364"/>
              <a:gd name="connsiteY68" fmla="*/ 5233298 h 5549974"/>
              <a:gd name="connsiteX69" fmla="*/ 8730 w 4553364"/>
              <a:gd name="connsiteY69" fmla="*/ 5230552 h 5549974"/>
              <a:gd name="connsiteX70" fmla="*/ 9000 w 4553364"/>
              <a:gd name="connsiteY70" fmla="*/ 5227804 h 5549974"/>
              <a:gd name="connsiteX71" fmla="*/ 9537 w 4553364"/>
              <a:gd name="connsiteY71" fmla="*/ 5222308 h 5549974"/>
              <a:gd name="connsiteX72" fmla="*/ 9222 w 4553364"/>
              <a:gd name="connsiteY72" fmla="*/ 5216405 h 5549974"/>
              <a:gd name="connsiteX73" fmla="*/ 8638 w 4553364"/>
              <a:gd name="connsiteY73" fmla="*/ 5213249 h 5549974"/>
              <a:gd name="connsiteX74" fmla="*/ 8907 w 4553364"/>
              <a:gd name="connsiteY74" fmla="*/ 5210500 h 5549974"/>
              <a:gd name="connsiteX75" fmla="*/ 8591 w 4553364"/>
              <a:gd name="connsiteY75" fmla="*/ 5204597 h 5549974"/>
              <a:gd name="connsiteX76" fmla="*/ 8008 w 4553364"/>
              <a:gd name="connsiteY76" fmla="*/ 5201441 h 5549974"/>
              <a:gd name="connsiteX77" fmla="*/ 7378 w 4553364"/>
              <a:gd name="connsiteY77" fmla="*/ 5189632 h 5549974"/>
              <a:gd name="connsiteX78" fmla="*/ 6794 w 4553364"/>
              <a:gd name="connsiteY78" fmla="*/ 5186477 h 5549974"/>
              <a:gd name="connsiteX79" fmla="*/ 7062 w 4553364"/>
              <a:gd name="connsiteY79" fmla="*/ 5183728 h 5549974"/>
              <a:gd name="connsiteX80" fmla="*/ 5627 w 4553364"/>
              <a:gd name="connsiteY80" fmla="*/ 5180163 h 5549974"/>
              <a:gd name="connsiteX81" fmla="*/ 11039 w 4553364"/>
              <a:gd name="connsiteY81" fmla="*/ 5116566 h 5549974"/>
              <a:gd name="connsiteX82" fmla="*/ 78653 w 4553364"/>
              <a:gd name="connsiteY82" fmla="*/ 3839310 h 5549974"/>
              <a:gd name="connsiteX83" fmla="*/ 303343 w 4553364"/>
              <a:gd name="connsiteY83" fmla="*/ 0 h 5549974"/>
              <a:gd name="connsiteX0" fmla="*/ 303343 w 4553364"/>
              <a:gd name="connsiteY0" fmla="*/ 0 h 5549951"/>
              <a:gd name="connsiteX1" fmla="*/ 3305529 w 4553364"/>
              <a:gd name="connsiteY1" fmla="*/ 171842 h 5549951"/>
              <a:gd name="connsiteX2" fmla="*/ 4134340 w 4553364"/>
              <a:gd name="connsiteY2" fmla="*/ 226950 h 5549951"/>
              <a:gd name="connsiteX3" fmla="*/ 4507534 w 4553364"/>
              <a:gd name="connsiteY3" fmla="*/ 247374 h 5549951"/>
              <a:gd name="connsiteX4" fmla="*/ 4535413 w 4553364"/>
              <a:gd name="connsiteY4" fmla="*/ 269179 h 5549951"/>
              <a:gd name="connsiteX5" fmla="*/ 4533639 w 4553364"/>
              <a:gd name="connsiteY5" fmla="*/ 300930 h 5549951"/>
              <a:gd name="connsiteX6" fmla="*/ 4536561 w 4553364"/>
              <a:gd name="connsiteY6" fmla="*/ 302647 h 5549951"/>
              <a:gd name="connsiteX7" fmla="*/ 4552987 w 4553364"/>
              <a:gd name="connsiteY7" fmla="*/ 334222 h 5549951"/>
              <a:gd name="connsiteX8" fmla="*/ 4530726 w 4553364"/>
              <a:gd name="connsiteY8" fmla="*/ 391868 h 5549951"/>
              <a:gd name="connsiteX9" fmla="*/ 4527238 w 4553364"/>
              <a:gd name="connsiteY9" fmla="*/ 415489 h 5549951"/>
              <a:gd name="connsiteX10" fmla="*/ 4522133 w 4553364"/>
              <a:gd name="connsiteY10" fmla="*/ 506828 h 5549951"/>
              <a:gd name="connsiteX11" fmla="*/ 4521483 w 4553364"/>
              <a:gd name="connsiteY11" fmla="*/ 553245 h 5549951"/>
              <a:gd name="connsiteX12" fmla="*/ 4518384 w 4553364"/>
              <a:gd name="connsiteY12" fmla="*/ 581709 h 5549951"/>
              <a:gd name="connsiteX13" fmla="*/ 4517715 w 4553364"/>
              <a:gd name="connsiteY13" fmla="*/ 585890 h 5549951"/>
              <a:gd name="connsiteX14" fmla="*/ 4504778 w 4553364"/>
              <a:gd name="connsiteY14" fmla="*/ 817404 h 5549951"/>
              <a:gd name="connsiteX15" fmla="*/ 4506491 w 4553364"/>
              <a:gd name="connsiteY15" fmla="*/ 822238 h 5549951"/>
              <a:gd name="connsiteX16" fmla="*/ 4504340 w 4553364"/>
              <a:gd name="connsiteY16" fmla="*/ 846069 h 5549951"/>
              <a:gd name="connsiteX17" fmla="*/ 4502740 w 4553364"/>
              <a:gd name="connsiteY17" fmla="*/ 853854 h 5549951"/>
              <a:gd name="connsiteX18" fmla="*/ 4496502 w 4553364"/>
              <a:gd name="connsiteY18" fmla="*/ 965485 h 5549951"/>
              <a:gd name="connsiteX19" fmla="*/ 4498579 w 4553364"/>
              <a:gd name="connsiteY19" fmla="*/ 966385 h 5549951"/>
              <a:gd name="connsiteX20" fmla="*/ 4502698 w 4553364"/>
              <a:gd name="connsiteY20" fmla="*/ 1002567 h 5549951"/>
              <a:gd name="connsiteX21" fmla="*/ 4497900 w 4553364"/>
              <a:gd name="connsiteY21" fmla="*/ 1101094 h 5549951"/>
              <a:gd name="connsiteX22" fmla="*/ 4497795 w 4553364"/>
              <a:gd name="connsiteY22" fmla="*/ 1159389 h 5549951"/>
              <a:gd name="connsiteX23" fmla="*/ 4502098 w 4553364"/>
              <a:gd name="connsiteY23" fmla="*/ 1180505 h 5549951"/>
              <a:gd name="connsiteX24" fmla="*/ 4505188 w 4553364"/>
              <a:gd name="connsiteY24" fmla="*/ 1210687 h 5549951"/>
              <a:gd name="connsiteX25" fmla="*/ 4514005 w 4553364"/>
              <a:gd name="connsiteY25" fmla="*/ 1263157 h 5549951"/>
              <a:gd name="connsiteX26" fmla="*/ 4516282 w 4553364"/>
              <a:gd name="connsiteY26" fmla="*/ 1313374 h 5549951"/>
              <a:gd name="connsiteX27" fmla="*/ 4515402 w 4553364"/>
              <a:gd name="connsiteY27" fmla="*/ 1347004 h 5549951"/>
              <a:gd name="connsiteX28" fmla="*/ 4514939 w 4553364"/>
              <a:gd name="connsiteY28" fmla="*/ 1351864 h 5549951"/>
              <a:gd name="connsiteX29" fmla="*/ 4505820 w 4553364"/>
              <a:gd name="connsiteY29" fmla="*/ 1391762 h 5549951"/>
              <a:gd name="connsiteX30" fmla="*/ 4509084 w 4553364"/>
              <a:gd name="connsiteY30" fmla="*/ 1395707 h 5549951"/>
              <a:gd name="connsiteX31" fmla="*/ 4511926 w 4553364"/>
              <a:gd name="connsiteY31" fmla="*/ 1408524 h 5549951"/>
              <a:gd name="connsiteX32" fmla="*/ 4507185 w 4553364"/>
              <a:gd name="connsiteY32" fmla="*/ 1419109 h 5549951"/>
              <a:gd name="connsiteX33" fmla="*/ 4497001 w 4553364"/>
              <a:gd name="connsiteY33" fmla="*/ 1469337 h 5549951"/>
              <a:gd name="connsiteX34" fmla="*/ 4486104 w 4553364"/>
              <a:gd name="connsiteY34" fmla="*/ 1543038 h 5549951"/>
              <a:gd name="connsiteX35" fmla="*/ 4481223 w 4553364"/>
              <a:gd name="connsiteY35" fmla="*/ 1553997 h 5549951"/>
              <a:gd name="connsiteX36" fmla="*/ 4466795 w 4553364"/>
              <a:gd name="connsiteY36" fmla="*/ 1626071 h 5549951"/>
              <a:gd name="connsiteX37" fmla="*/ 4463080 w 4553364"/>
              <a:gd name="connsiteY37" fmla="*/ 1664103 h 5549951"/>
              <a:gd name="connsiteX38" fmla="*/ 4466740 w 4553364"/>
              <a:gd name="connsiteY38" fmla="*/ 1668558 h 5549951"/>
              <a:gd name="connsiteX39" fmla="*/ 4465090 w 4553364"/>
              <a:gd name="connsiteY39" fmla="*/ 1679756 h 5549951"/>
              <a:gd name="connsiteX40" fmla="*/ 4465502 w 4553364"/>
              <a:gd name="connsiteY40" fmla="*/ 1682815 h 5549951"/>
              <a:gd name="connsiteX41" fmla="*/ 4467013 w 4553364"/>
              <a:gd name="connsiteY41" fmla="*/ 1700268 h 5549951"/>
              <a:gd name="connsiteX42" fmla="*/ 4455543 w 4553364"/>
              <a:gd name="connsiteY42" fmla="*/ 1735163 h 5549951"/>
              <a:gd name="connsiteX43" fmla="*/ 4453483 w 4553364"/>
              <a:gd name="connsiteY43" fmla="*/ 1735289 h 5549951"/>
              <a:gd name="connsiteX44" fmla="*/ 4444985 w 4553364"/>
              <a:gd name="connsiteY44" fmla="*/ 1887374 h 5549951"/>
              <a:gd name="connsiteX45" fmla="*/ 4453676 w 4553364"/>
              <a:gd name="connsiteY45" fmla="*/ 1911536 h 5549951"/>
              <a:gd name="connsiteX46" fmla="*/ 4455954 w 4553364"/>
              <a:gd name="connsiteY46" fmla="*/ 1961755 h 5549951"/>
              <a:gd name="connsiteX47" fmla="*/ 4455073 w 4553364"/>
              <a:gd name="connsiteY47" fmla="*/ 1995384 h 5549951"/>
              <a:gd name="connsiteX48" fmla="*/ 4454611 w 4553364"/>
              <a:gd name="connsiteY48" fmla="*/ 2000244 h 5549951"/>
              <a:gd name="connsiteX49" fmla="*/ 4445491 w 4553364"/>
              <a:gd name="connsiteY49" fmla="*/ 2040142 h 5549951"/>
              <a:gd name="connsiteX50" fmla="*/ 4448756 w 4553364"/>
              <a:gd name="connsiteY50" fmla="*/ 2044087 h 5549951"/>
              <a:gd name="connsiteX51" fmla="*/ 4451597 w 4553364"/>
              <a:gd name="connsiteY51" fmla="*/ 2056904 h 5549951"/>
              <a:gd name="connsiteX52" fmla="*/ 4446856 w 4553364"/>
              <a:gd name="connsiteY52" fmla="*/ 2067489 h 5549951"/>
              <a:gd name="connsiteX53" fmla="*/ 4436672 w 4553364"/>
              <a:gd name="connsiteY53" fmla="*/ 2117719 h 5549951"/>
              <a:gd name="connsiteX54" fmla="*/ 4429341 w 4553364"/>
              <a:gd name="connsiteY54" fmla="*/ 2167300 h 5549951"/>
              <a:gd name="connsiteX55" fmla="*/ 4373258 w 4553364"/>
              <a:gd name="connsiteY55" fmla="*/ 3223633 h 5549951"/>
              <a:gd name="connsiteX56" fmla="*/ 4360472 w 4553364"/>
              <a:gd name="connsiteY56" fmla="*/ 3477281 h 5549951"/>
              <a:gd name="connsiteX57" fmla="*/ 4349387 w 4553364"/>
              <a:gd name="connsiteY57" fmla="*/ 3639984 h 5549951"/>
              <a:gd name="connsiteX58" fmla="*/ 4258626 w 4553364"/>
              <a:gd name="connsiteY58" fmla="*/ 5278921 h 5549951"/>
              <a:gd name="connsiteX59" fmla="*/ 4263924 w 4553364"/>
              <a:gd name="connsiteY59" fmla="*/ 5315626 h 5549951"/>
              <a:gd name="connsiteX60" fmla="*/ 4267458 w 4553364"/>
              <a:gd name="connsiteY60" fmla="*/ 5350090 h 5549951"/>
              <a:gd name="connsiteX61" fmla="*/ 4270290 w 4553364"/>
              <a:gd name="connsiteY61" fmla="*/ 5450399 h 5549951"/>
              <a:gd name="connsiteX62" fmla="*/ 4251733 w 4553364"/>
              <a:gd name="connsiteY62" fmla="*/ 5484804 h 5549951"/>
              <a:gd name="connsiteX63" fmla="*/ 4247081 w 4553364"/>
              <a:gd name="connsiteY63" fmla="*/ 5487504 h 5549951"/>
              <a:gd name="connsiteX64" fmla="*/ 4243624 w 4553364"/>
              <a:gd name="connsiteY64" fmla="*/ 5549951 h 5549951"/>
              <a:gd name="connsiteX65" fmla="*/ 0 w 4553364"/>
              <a:gd name="connsiteY65" fmla="*/ 5293146 h 5549951"/>
              <a:gd name="connsiteX66" fmla="*/ 4241 w 4553364"/>
              <a:gd name="connsiteY66" fmla="*/ 5239903 h 5549951"/>
              <a:gd name="connsiteX67" fmla="*/ 8461 w 4553364"/>
              <a:gd name="connsiteY67" fmla="*/ 5233298 h 5549951"/>
              <a:gd name="connsiteX68" fmla="*/ 8730 w 4553364"/>
              <a:gd name="connsiteY68" fmla="*/ 5230552 h 5549951"/>
              <a:gd name="connsiteX69" fmla="*/ 9000 w 4553364"/>
              <a:gd name="connsiteY69" fmla="*/ 5227804 h 5549951"/>
              <a:gd name="connsiteX70" fmla="*/ 9537 w 4553364"/>
              <a:gd name="connsiteY70" fmla="*/ 5222308 h 5549951"/>
              <a:gd name="connsiteX71" fmla="*/ 9222 w 4553364"/>
              <a:gd name="connsiteY71" fmla="*/ 5216405 h 5549951"/>
              <a:gd name="connsiteX72" fmla="*/ 8638 w 4553364"/>
              <a:gd name="connsiteY72" fmla="*/ 5213249 h 5549951"/>
              <a:gd name="connsiteX73" fmla="*/ 8907 w 4553364"/>
              <a:gd name="connsiteY73" fmla="*/ 5210500 h 5549951"/>
              <a:gd name="connsiteX74" fmla="*/ 8591 w 4553364"/>
              <a:gd name="connsiteY74" fmla="*/ 5204597 h 5549951"/>
              <a:gd name="connsiteX75" fmla="*/ 8008 w 4553364"/>
              <a:gd name="connsiteY75" fmla="*/ 5201441 h 5549951"/>
              <a:gd name="connsiteX76" fmla="*/ 7378 w 4553364"/>
              <a:gd name="connsiteY76" fmla="*/ 5189632 h 5549951"/>
              <a:gd name="connsiteX77" fmla="*/ 6794 w 4553364"/>
              <a:gd name="connsiteY77" fmla="*/ 5186477 h 5549951"/>
              <a:gd name="connsiteX78" fmla="*/ 7062 w 4553364"/>
              <a:gd name="connsiteY78" fmla="*/ 5183728 h 5549951"/>
              <a:gd name="connsiteX79" fmla="*/ 5627 w 4553364"/>
              <a:gd name="connsiteY79" fmla="*/ 5180163 h 5549951"/>
              <a:gd name="connsiteX80" fmla="*/ 11039 w 4553364"/>
              <a:gd name="connsiteY80" fmla="*/ 5116566 h 5549951"/>
              <a:gd name="connsiteX81" fmla="*/ 78653 w 4553364"/>
              <a:gd name="connsiteY81" fmla="*/ 3839310 h 5549951"/>
              <a:gd name="connsiteX82" fmla="*/ 303343 w 4553364"/>
              <a:gd name="connsiteY82" fmla="*/ 0 h 5549951"/>
              <a:gd name="connsiteX0" fmla="*/ 303549 w 4553570"/>
              <a:gd name="connsiteY0" fmla="*/ 0 h 5549951"/>
              <a:gd name="connsiteX1" fmla="*/ 3305735 w 4553570"/>
              <a:gd name="connsiteY1" fmla="*/ 171842 h 5549951"/>
              <a:gd name="connsiteX2" fmla="*/ 4134546 w 4553570"/>
              <a:gd name="connsiteY2" fmla="*/ 226950 h 5549951"/>
              <a:gd name="connsiteX3" fmla="*/ 4507740 w 4553570"/>
              <a:gd name="connsiteY3" fmla="*/ 247374 h 5549951"/>
              <a:gd name="connsiteX4" fmla="*/ 4535619 w 4553570"/>
              <a:gd name="connsiteY4" fmla="*/ 269179 h 5549951"/>
              <a:gd name="connsiteX5" fmla="*/ 4533845 w 4553570"/>
              <a:gd name="connsiteY5" fmla="*/ 300930 h 5549951"/>
              <a:gd name="connsiteX6" fmla="*/ 4536767 w 4553570"/>
              <a:gd name="connsiteY6" fmla="*/ 302647 h 5549951"/>
              <a:gd name="connsiteX7" fmla="*/ 4553193 w 4553570"/>
              <a:gd name="connsiteY7" fmla="*/ 334222 h 5549951"/>
              <a:gd name="connsiteX8" fmla="*/ 4530932 w 4553570"/>
              <a:gd name="connsiteY8" fmla="*/ 391868 h 5549951"/>
              <a:gd name="connsiteX9" fmla="*/ 4527444 w 4553570"/>
              <a:gd name="connsiteY9" fmla="*/ 415489 h 5549951"/>
              <a:gd name="connsiteX10" fmla="*/ 4522339 w 4553570"/>
              <a:gd name="connsiteY10" fmla="*/ 506828 h 5549951"/>
              <a:gd name="connsiteX11" fmla="*/ 4521689 w 4553570"/>
              <a:gd name="connsiteY11" fmla="*/ 553245 h 5549951"/>
              <a:gd name="connsiteX12" fmla="*/ 4518590 w 4553570"/>
              <a:gd name="connsiteY12" fmla="*/ 581709 h 5549951"/>
              <a:gd name="connsiteX13" fmla="*/ 4517921 w 4553570"/>
              <a:gd name="connsiteY13" fmla="*/ 585890 h 5549951"/>
              <a:gd name="connsiteX14" fmla="*/ 4504984 w 4553570"/>
              <a:gd name="connsiteY14" fmla="*/ 817404 h 5549951"/>
              <a:gd name="connsiteX15" fmla="*/ 4506697 w 4553570"/>
              <a:gd name="connsiteY15" fmla="*/ 822238 h 5549951"/>
              <a:gd name="connsiteX16" fmla="*/ 4504546 w 4553570"/>
              <a:gd name="connsiteY16" fmla="*/ 846069 h 5549951"/>
              <a:gd name="connsiteX17" fmla="*/ 4502946 w 4553570"/>
              <a:gd name="connsiteY17" fmla="*/ 853854 h 5549951"/>
              <a:gd name="connsiteX18" fmla="*/ 4496708 w 4553570"/>
              <a:gd name="connsiteY18" fmla="*/ 965485 h 5549951"/>
              <a:gd name="connsiteX19" fmla="*/ 4498785 w 4553570"/>
              <a:gd name="connsiteY19" fmla="*/ 966385 h 5549951"/>
              <a:gd name="connsiteX20" fmla="*/ 4502904 w 4553570"/>
              <a:gd name="connsiteY20" fmla="*/ 1002567 h 5549951"/>
              <a:gd name="connsiteX21" fmla="*/ 4498106 w 4553570"/>
              <a:gd name="connsiteY21" fmla="*/ 1101094 h 5549951"/>
              <a:gd name="connsiteX22" fmla="*/ 4498001 w 4553570"/>
              <a:gd name="connsiteY22" fmla="*/ 1159389 h 5549951"/>
              <a:gd name="connsiteX23" fmla="*/ 4502304 w 4553570"/>
              <a:gd name="connsiteY23" fmla="*/ 1180505 h 5549951"/>
              <a:gd name="connsiteX24" fmla="*/ 4505394 w 4553570"/>
              <a:gd name="connsiteY24" fmla="*/ 1210687 h 5549951"/>
              <a:gd name="connsiteX25" fmla="*/ 4514211 w 4553570"/>
              <a:gd name="connsiteY25" fmla="*/ 1263157 h 5549951"/>
              <a:gd name="connsiteX26" fmla="*/ 4516488 w 4553570"/>
              <a:gd name="connsiteY26" fmla="*/ 1313374 h 5549951"/>
              <a:gd name="connsiteX27" fmla="*/ 4515608 w 4553570"/>
              <a:gd name="connsiteY27" fmla="*/ 1347004 h 5549951"/>
              <a:gd name="connsiteX28" fmla="*/ 4515145 w 4553570"/>
              <a:gd name="connsiteY28" fmla="*/ 1351864 h 5549951"/>
              <a:gd name="connsiteX29" fmla="*/ 4506026 w 4553570"/>
              <a:gd name="connsiteY29" fmla="*/ 1391762 h 5549951"/>
              <a:gd name="connsiteX30" fmla="*/ 4509290 w 4553570"/>
              <a:gd name="connsiteY30" fmla="*/ 1395707 h 5549951"/>
              <a:gd name="connsiteX31" fmla="*/ 4512132 w 4553570"/>
              <a:gd name="connsiteY31" fmla="*/ 1408524 h 5549951"/>
              <a:gd name="connsiteX32" fmla="*/ 4507391 w 4553570"/>
              <a:gd name="connsiteY32" fmla="*/ 1419109 h 5549951"/>
              <a:gd name="connsiteX33" fmla="*/ 4497207 w 4553570"/>
              <a:gd name="connsiteY33" fmla="*/ 1469337 h 5549951"/>
              <a:gd name="connsiteX34" fmla="*/ 4486310 w 4553570"/>
              <a:gd name="connsiteY34" fmla="*/ 1543038 h 5549951"/>
              <a:gd name="connsiteX35" fmla="*/ 4481429 w 4553570"/>
              <a:gd name="connsiteY35" fmla="*/ 1553997 h 5549951"/>
              <a:gd name="connsiteX36" fmla="*/ 4467001 w 4553570"/>
              <a:gd name="connsiteY36" fmla="*/ 1626071 h 5549951"/>
              <a:gd name="connsiteX37" fmla="*/ 4463286 w 4553570"/>
              <a:gd name="connsiteY37" fmla="*/ 1664103 h 5549951"/>
              <a:gd name="connsiteX38" fmla="*/ 4466946 w 4553570"/>
              <a:gd name="connsiteY38" fmla="*/ 1668558 h 5549951"/>
              <a:gd name="connsiteX39" fmla="*/ 4465296 w 4553570"/>
              <a:gd name="connsiteY39" fmla="*/ 1679756 h 5549951"/>
              <a:gd name="connsiteX40" fmla="*/ 4465708 w 4553570"/>
              <a:gd name="connsiteY40" fmla="*/ 1682815 h 5549951"/>
              <a:gd name="connsiteX41" fmla="*/ 4467219 w 4553570"/>
              <a:gd name="connsiteY41" fmla="*/ 1700268 h 5549951"/>
              <a:gd name="connsiteX42" fmla="*/ 4455749 w 4553570"/>
              <a:gd name="connsiteY42" fmla="*/ 1735163 h 5549951"/>
              <a:gd name="connsiteX43" fmla="*/ 4453689 w 4553570"/>
              <a:gd name="connsiteY43" fmla="*/ 1735289 h 5549951"/>
              <a:gd name="connsiteX44" fmla="*/ 4445191 w 4553570"/>
              <a:gd name="connsiteY44" fmla="*/ 1887374 h 5549951"/>
              <a:gd name="connsiteX45" fmla="*/ 4453882 w 4553570"/>
              <a:gd name="connsiteY45" fmla="*/ 1911536 h 5549951"/>
              <a:gd name="connsiteX46" fmla="*/ 4456160 w 4553570"/>
              <a:gd name="connsiteY46" fmla="*/ 1961755 h 5549951"/>
              <a:gd name="connsiteX47" fmla="*/ 4455279 w 4553570"/>
              <a:gd name="connsiteY47" fmla="*/ 1995384 h 5549951"/>
              <a:gd name="connsiteX48" fmla="*/ 4454817 w 4553570"/>
              <a:gd name="connsiteY48" fmla="*/ 2000244 h 5549951"/>
              <a:gd name="connsiteX49" fmla="*/ 4445697 w 4553570"/>
              <a:gd name="connsiteY49" fmla="*/ 2040142 h 5549951"/>
              <a:gd name="connsiteX50" fmla="*/ 4448962 w 4553570"/>
              <a:gd name="connsiteY50" fmla="*/ 2044087 h 5549951"/>
              <a:gd name="connsiteX51" fmla="*/ 4451803 w 4553570"/>
              <a:gd name="connsiteY51" fmla="*/ 2056904 h 5549951"/>
              <a:gd name="connsiteX52" fmla="*/ 4447062 w 4553570"/>
              <a:gd name="connsiteY52" fmla="*/ 2067489 h 5549951"/>
              <a:gd name="connsiteX53" fmla="*/ 4436878 w 4553570"/>
              <a:gd name="connsiteY53" fmla="*/ 2117719 h 5549951"/>
              <a:gd name="connsiteX54" fmla="*/ 4429547 w 4553570"/>
              <a:gd name="connsiteY54" fmla="*/ 2167300 h 5549951"/>
              <a:gd name="connsiteX55" fmla="*/ 4373464 w 4553570"/>
              <a:gd name="connsiteY55" fmla="*/ 3223633 h 5549951"/>
              <a:gd name="connsiteX56" fmla="*/ 4360678 w 4553570"/>
              <a:gd name="connsiteY56" fmla="*/ 3477281 h 5549951"/>
              <a:gd name="connsiteX57" fmla="*/ 4349593 w 4553570"/>
              <a:gd name="connsiteY57" fmla="*/ 3639984 h 5549951"/>
              <a:gd name="connsiteX58" fmla="*/ 4258832 w 4553570"/>
              <a:gd name="connsiteY58" fmla="*/ 5278921 h 5549951"/>
              <a:gd name="connsiteX59" fmla="*/ 4264130 w 4553570"/>
              <a:gd name="connsiteY59" fmla="*/ 5315626 h 5549951"/>
              <a:gd name="connsiteX60" fmla="*/ 4267664 w 4553570"/>
              <a:gd name="connsiteY60" fmla="*/ 5350090 h 5549951"/>
              <a:gd name="connsiteX61" fmla="*/ 4270496 w 4553570"/>
              <a:gd name="connsiteY61" fmla="*/ 5450399 h 5549951"/>
              <a:gd name="connsiteX62" fmla="*/ 4251939 w 4553570"/>
              <a:gd name="connsiteY62" fmla="*/ 5484804 h 5549951"/>
              <a:gd name="connsiteX63" fmla="*/ 4247287 w 4553570"/>
              <a:gd name="connsiteY63" fmla="*/ 5487504 h 5549951"/>
              <a:gd name="connsiteX64" fmla="*/ 4243830 w 4553570"/>
              <a:gd name="connsiteY64" fmla="*/ 5549951 h 5549951"/>
              <a:gd name="connsiteX65" fmla="*/ 0 w 4553570"/>
              <a:gd name="connsiteY65" fmla="*/ 5309929 h 5549951"/>
              <a:gd name="connsiteX66" fmla="*/ 4447 w 4553570"/>
              <a:gd name="connsiteY66" fmla="*/ 5239903 h 5549951"/>
              <a:gd name="connsiteX67" fmla="*/ 8667 w 4553570"/>
              <a:gd name="connsiteY67" fmla="*/ 5233298 h 5549951"/>
              <a:gd name="connsiteX68" fmla="*/ 8936 w 4553570"/>
              <a:gd name="connsiteY68" fmla="*/ 5230552 h 5549951"/>
              <a:gd name="connsiteX69" fmla="*/ 9206 w 4553570"/>
              <a:gd name="connsiteY69" fmla="*/ 5227804 h 5549951"/>
              <a:gd name="connsiteX70" fmla="*/ 9743 w 4553570"/>
              <a:gd name="connsiteY70" fmla="*/ 5222308 h 5549951"/>
              <a:gd name="connsiteX71" fmla="*/ 9428 w 4553570"/>
              <a:gd name="connsiteY71" fmla="*/ 5216405 h 5549951"/>
              <a:gd name="connsiteX72" fmla="*/ 8844 w 4553570"/>
              <a:gd name="connsiteY72" fmla="*/ 5213249 h 5549951"/>
              <a:gd name="connsiteX73" fmla="*/ 9113 w 4553570"/>
              <a:gd name="connsiteY73" fmla="*/ 5210500 h 5549951"/>
              <a:gd name="connsiteX74" fmla="*/ 8797 w 4553570"/>
              <a:gd name="connsiteY74" fmla="*/ 5204597 h 5549951"/>
              <a:gd name="connsiteX75" fmla="*/ 8214 w 4553570"/>
              <a:gd name="connsiteY75" fmla="*/ 5201441 h 5549951"/>
              <a:gd name="connsiteX76" fmla="*/ 7584 w 4553570"/>
              <a:gd name="connsiteY76" fmla="*/ 5189632 h 5549951"/>
              <a:gd name="connsiteX77" fmla="*/ 7000 w 4553570"/>
              <a:gd name="connsiteY77" fmla="*/ 5186477 h 5549951"/>
              <a:gd name="connsiteX78" fmla="*/ 7268 w 4553570"/>
              <a:gd name="connsiteY78" fmla="*/ 5183728 h 5549951"/>
              <a:gd name="connsiteX79" fmla="*/ 5833 w 4553570"/>
              <a:gd name="connsiteY79" fmla="*/ 5180163 h 5549951"/>
              <a:gd name="connsiteX80" fmla="*/ 11245 w 4553570"/>
              <a:gd name="connsiteY80" fmla="*/ 5116566 h 5549951"/>
              <a:gd name="connsiteX81" fmla="*/ 78859 w 4553570"/>
              <a:gd name="connsiteY81" fmla="*/ 3839310 h 5549951"/>
              <a:gd name="connsiteX82" fmla="*/ 303549 w 4553570"/>
              <a:gd name="connsiteY82" fmla="*/ 0 h 5549951"/>
              <a:gd name="connsiteX0" fmla="*/ 303617 w 4553638"/>
              <a:gd name="connsiteY0" fmla="*/ 0 h 5549951"/>
              <a:gd name="connsiteX1" fmla="*/ 3305803 w 4553638"/>
              <a:gd name="connsiteY1" fmla="*/ 171842 h 5549951"/>
              <a:gd name="connsiteX2" fmla="*/ 4134614 w 4553638"/>
              <a:gd name="connsiteY2" fmla="*/ 226950 h 5549951"/>
              <a:gd name="connsiteX3" fmla="*/ 4507808 w 4553638"/>
              <a:gd name="connsiteY3" fmla="*/ 247374 h 5549951"/>
              <a:gd name="connsiteX4" fmla="*/ 4535687 w 4553638"/>
              <a:gd name="connsiteY4" fmla="*/ 269179 h 5549951"/>
              <a:gd name="connsiteX5" fmla="*/ 4533913 w 4553638"/>
              <a:gd name="connsiteY5" fmla="*/ 300930 h 5549951"/>
              <a:gd name="connsiteX6" fmla="*/ 4536835 w 4553638"/>
              <a:gd name="connsiteY6" fmla="*/ 302647 h 5549951"/>
              <a:gd name="connsiteX7" fmla="*/ 4553261 w 4553638"/>
              <a:gd name="connsiteY7" fmla="*/ 334222 h 5549951"/>
              <a:gd name="connsiteX8" fmla="*/ 4531000 w 4553638"/>
              <a:gd name="connsiteY8" fmla="*/ 391868 h 5549951"/>
              <a:gd name="connsiteX9" fmla="*/ 4527512 w 4553638"/>
              <a:gd name="connsiteY9" fmla="*/ 415489 h 5549951"/>
              <a:gd name="connsiteX10" fmla="*/ 4522407 w 4553638"/>
              <a:gd name="connsiteY10" fmla="*/ 506828 h 5549951"/>
              <a:gd name="connsiteX11" fmla="*/ 4521757 w 4553638"/>
              <a:gd name="connsiteY11" fmla="*/ 553245 h 5549951"/>
              <a:gd name="connsiteX12" fmla="*/ 4518658 w 4553638"/>
              <a:gd name="connsiteY12" fmla="*/ 581709 h 5549951"/>
              <a:gd name="connsiteX13" fmla="*/ 4517989 w 4553638"/>
              <a:gd name="connsiteY13" fmla="*/ 585890 h 5549951"/>
              <a:gd name="connsiteX14" fmla="*/ 4505052 w 4553638"/>
              <a:gd name="connsiteY14" fmla="*/ 817404 h 5549951"/>
              <a:gd name="connsiteX15" fmla="*/ 4506765 w 4553638"/>
              <a:gd name="connsiteY15" fmla="*/ 822238 h 5549951"/>
              <a:gd name="connsiteX16" fmla="*/ 4504614 w 4553638"/>
              <a:gd name="connsiteY16" fmla="*/ 846069 h 5549951"/>
              <a:gd name="connsiteX17" fmla="*/ 4503014 w 4553638"/>
              <a:gd name="connsiteY17" fmla="*/ 853854 h 5549951"/>
              <a:gd name="connsiteX18" fmla="*/ 4496776 w 4553638"/>
              <a:gd name="connsiteY18" fmla="*/ 965485 h 5549951"/>
              <a:gd name="connsiteX19" fmla="*/ 4498853 w 4553638"/>
              <a:gd name="connsiteY19" fmla="*/ 966385 h 5549951"/>
              <a:gd name="connsiteX20" fmla="*/ 4502972 w 4553638"/>
              <a:gd name="connsiteY20" fmla="*/ 1002567 h 5549951"/>
              <a:gd name="connsiteX21" fmla="*/ 4498174 w 4553638"/>
              <a:gd name="connsiteY21" fmla="*/ 1101094 h 5549951"/>
              <a:gd name="connsiteX22" fmla="*/ 4498069 w 4553638"/>
              <a:gd name="connsiteY22" fmla="*/ 1159389 h 5549951"/>
              <a:gd name="connsiteX23" fmla="*/ 4502372 w 4553638"/>
              <a:gd name="connsiteY23" fmla="*/ 1180505 h 5549951"/>
              <a:gd name="connsiteX24" fmla="*/ 4505462 w 4553638"/>
              <a:gd name="connsiteY24" fmla="*/ 1210687 h 5549951"/>
              <a:gd name="connsiteX25" fmla="*/ 4514279 w 4553638"/>
              <a:gd name="connsiteY25" fmla="*/ 1263157 h 5549951"/>
              <a:gd name="connsiteX26" fmla="*/ 4516556 w 4553638"/>
              <a:gd name="connsiteY26" fmla="*/ 1313374 h 5549951"/>
              <a:gd name="connsiteX27" fmla="*/ 4515676 w 4553638"/>
              <a:gd name="connsiteY27" fmla="*/ 1347004 h 5549951"/>
              <a:gd name="connsiteX28" fmla="*/ 4515213 w 4553638"/>
              <a:gd name="connsiteY28" fmla="*/ 1351864 h 5549951"/>
              <a:gd name="connsiteX29" fmla="*/ 4506094 w 4553638"/>
              <a:gd name="connsiteY29" fmla="*/ 1391762 h 5549951"/>
              <a:gd name="connsiteX30" fmla="*/ 4509358 w 4553638"/>
              <a:gd name="connsiteY30" fmla="*/ 1395707 h 5549951"/>
              <a:gd name="connsiteX31" fmla="*/ 4512200 w 4553638"/>
              <a:gd name="connsiteY31" fmla="*/ 1408524 h 5549951"/>
              <a:gd name="connsiteX32" fmla="*/ 4507459 w 4553638"/>
              <a:gd name="connsiteY32" fmla="*/ 1419109 h 5549951"/>
              <a:gd name="connsiteX33" fmla="*/ 4497275 w 4553638"/>
              <a:gd name="connsiteY33" fmla="*/ 1469337 h 5549951"/>
              <a:gd name="connsiteX34" fmla="*/ 4486378 w 4553638"/>
              <a:gd name="connsiteY34" fmla="*/ 1543038 h 5549951"/>
              <a:gd name="connsiteX35" fmla="*/ 4481497 w 4553638"/>
              <a:gd name="connsiteY35" fmla="*/ 1553997 h 5549951"/>
              <a:gd name="connsiteX36" fmla="*/ 4467069 w 4553638"/>
              <a:gd name="connsiteY36" fmla="*/ 1626071 h 5549951"/>
              <a:gd name="connsiteX37" fmla="*/ 4463354 w 4553638"/>
              <a:gd name="connsiteY37" fmla="*/ 1664103 h 5549951"/>
              <a:gd name="connsiteX38" fmla="*/ 4467014 w 4553638"/>
              <a:gd name="connsiteY38" fmla="*/ 1668558 h 5549951"/>
              <a:gd name="connsiteX39" fmla="*/ 4465364 w 4553638"/>
              <a:gd name="connsiteY39" fmla="*/ 1679756 h 5549951"/>
              <a:gd name="connsiteX40" fmla="*/ 4465776 w 4553638"/>
              <a:gd name="connsiteY40" fmla="*/ 1682815 h 5549951"/>
              <a:gd name="connsiteX41" fmla="*/ 4467287 w 4553638"/>
              <a:gd name="connsiteY41" fmla="*/ 1700268 h 5549951"/>
              <a:gd name="connsiteX42" fmla="*/ 4455817 w 4553638"/>
              <a:gd name="connsiteY42" fmla="*/ 1735163 h 5549951"/>
              <a:gd name="connsiteX43" fmla="*/ 4453757 w 4553638"/>
              <a:gd name="connsiteY43" fmla="*/ 1735289 h 5549951"/>
              <a:gd name="connsiteX44" fmla="*/ 4445259 w 4553638"/>
              <a:gd name="connsiteY44" fmla="*/ 1887374 h 5549951"/>
              <a:gd name="connsiteX45" fmla="*/ 4453950 w 4553638"/>
              <a:gd name="connsiteY45" fmla="*/ 1911536 h 5549951"/>
              <a:gd name="connsiteX46" fmla="*/ 4456228 w 4553638"/>
              <a:gd name="connsiteY46" fmla="*/ 1961755 h 5549951"/>
              <a:gd name="connsiteX47" fmla="*/ 4455347 w 4553638"/>
              <a:gd name="connsiteY47" fmla="*/ 1995384 h 5549951"/>
              <a:gd name="connsiteX48" fmla="*/ 4454885 w 4553638"/>
              <a:gd name="connsiteY48" fmla="*/ 2000244 h 5549951"/>
              <a:gd name="connsiteX49" fmla="*/ 4445765 w 4553638"/>
              <a:gd name="connsiteY49" fmla="*/ 2040142 h 5549951"/>
              <a:gd name="connsiteX50" fmla="*/ 4449030 w 4553638"/>
              <a:gd name="connsiteY50" fmla="*/ 2044087 h 5549951"/>
              <a:gd name="connsiteX51" fmla="*/ 4451871 w 4553638"/>
              <a:gd name="connsiteY51" fmla="*/ 2056904 h 5549951"/>
              <a:gd name="connsiteX52" fmla="*/ 4447130 w 4553638"/>
              <a:gd name="connsiteY52" fmla="*/ 2067489 h 5549951"/>
              <a:gd name="connsiteX53" fmla="*/ 4436946 w 4553638"/>
              <a:gd name="connsiteY53" fmla="*/ 2117719 h 5549951"/>
              <a:gd name="connsiteX54" fmla="*/ 4429615 w 4553638"/>
              <a:gd name="connsiteY54" fmla="*/ 2167300 h 5549951"/>
              <a:gd name="connsiteX55" fmla="*/ 4373532 w 4553638"/>
              <a:gd name="connsiteY55" fmla="*/ 3223633 h 5549951"/>
              <a:gd name="connsiteX56" fmla="*/ 4360746 w 4553638"/>
              <a:gd name="connsiteY56" fmla="*/ 3477281 h 5549951"/>
              <a:gd name="connsiteX57" fmla="*/ 4349661 w 4553638"/>
              <a:gd name="connsiteY57" fmla="*/ 3639984 h 5549951"/>
              <a:gd name="connsiteX58" fmla="*/ 4258900 w 4553638"/>
              <a:gd name="connsiteY58" fmla="*/ 5278921 h 5549951"/>
              <a:gd name="connsiteX59" fmla="*/ 4264198 w 4553638"/>
              <a:gd name="connsiteY59" fmla="*/ 5315626 h 5549951"/>
              <a:gd name="connsiteX60" fmla="*/ 4267732 w 4553638"/>
              <a:gd name="connsiteY60" fmla="*/ 5350090 h 5549951"/>
              <a:gd name="connsiteX61" fmla="*/ 4270564 w 4553638"/>
              <a:gd name="connsiteY61" fmla="*/ 5450399 h 5549951"/>
              <a:gd name="connsiteX62" fmla="*/ 4252007 w 4553638"/>
              <a:gd name="connsiteY62" fmla="*/ 5484804 h 5549951"/>
              <a:gd name="connsiteX63" fmla="*/ 4247355 w 4553638"/>
              <a:gd name="connsiteY63" fmla="*/ 5487504 h 5549951"/>
              <a:gd name="connsiteX64" fmla="*/ 4243898 w 4553638"/>
              <a:gd name="connsiteY64" fmla="*/ 5549951 h 5549951"/>
              <a:gd name="connsiteX65" fmla="*/ 0 w 4553638"/>
              <a:gd name="connsiteY65" fmla="*/ 5315524 h 5549951"/>
              <a:gd name="connsiteX66" fmla="*/ 4515 w 4553638"/>
              <a:gd name="connsiteY66" fmla="*/ 5239903 h 5549951"/>
              <a:gd name="connsiteX67" fmla="*/ 8735 w 4553638"/>
              <a:gd name="connsiteY67" fmla="*/ 5233298 h 5549951"/>
              <a:gd name="connsiteX68" fmla="*/ 9004 w 4553638"/>
              <a:gd name="connsiteY68" fmla="*/ 5230552 h 5549951"/>
              <a:gd name="connsiteX69" fmla="*/ 9274 w 4553638"/>
              <a:gd name="connsiteY69" fmla="*/ 5227804 h 5549951"/>
              <a:gd name="connsiteX70" fmla="*/ 9811 w 4553638"/>
              <a:gd name="connsiteY70" fmla="*/ 5222308 h 5549951"/>
              <a:gd name="connsiteX71" fmla="*/ 9496 w 4553638"/>
              <a:gd name="connsiteY71" fmla="*/ 5216405 h 5549951"/>
              <a:gd name="connsiteX72" fmla="*/ 8912 w 4553638"/>
              <a:gd name="connsiteY72" fmla="*/ 5213249 h 5549951"/>
              <a:gd name="connsiteX73" fmla="*/ 9181 w 4553638"/>
              <a:gd name="connsiteY73" fmla="*/ 5210500 h 5549951"/>
              <a:gd name="connsiteX74" fmla="*/ 8865 w 4553638"/>
              <a:gd name="connsiteY74" fmla="*/ 5204597 h 5549951"/>
              <a:gd name="connsiteX75" fmla="*/ 8282 w 4553638"/>
              <a:gd name="connsiteY75" fmla="*/ 5201441 h 5549951"/>
              <a:gd name="connsiteX76" fmla="*/ 7652 w 4553638"/>
              <a:gd name="connsiteY76" fmla="*/ 5189632 h 5549951"/>
              <a:gd name="connsiteX77" fmla="*/ 7068 w 4553638"/>
              <a:gd name="connsiteY77" fmla="*/ 5186477 h 5549951"/>
              <a:gd name="connsiteX78" fmla="*/ 7336 w 4553638"/>
              <a:gd name="connsiteY78" fmla="*/ 5183728 h 5549951"/>
              <a:gd name="connsiteX79" fmla="*/ 5901 w 4553638"/>
              <a:gd name="connsiteY79" fmla="*/ 5180163 h 5549951"/>
              <a:gd name="connsiteX80" fmla="*/ 11313 w 4553638"/>
              <a:gd name="connsiteY80" fmla="*/ 5116566 h 5549951"/>
              <a:gd name="connsiteX81" fmla="*/ 78927 w 4553638"/>
              <a:gd name="connsiteY81" fmla="*/ 3839310 h 5549951"/>
              <a:gd name="connsiteX82" fmla="*/ 303617 w 4553638"/>
              <a:gd name="connsiteY82" fmla="*/ 0 h 554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4553638" h="5549951">
                <a:moveTo>
                  <a:pt x="303617" y="0"/>
                </a:moveTo>
                <a:cubicBezTo>
                  <a:pt x="628364" y="31218"/>
                  <a:pt x="2667304" y="134017"/>
                  <a:pt x="3305803" y="171842"/>
                </a:cubicBezTo>
                <a:lnTo>
                  <a:pt x="4134614" y="226950"/>
                </a:lnTo>
                <a:lnTo>
                  <a:pt x="4507808" y="247374"/>
                </a:lnTo>
                <a:lnTo>
                  <a:pt x="4535687" y="269179"/>
                </a:lnTo>
                <a:cubicBezTo>
                  <a:pt x="4535096" y="279763"/>
                  <a:pt x="4534504" y="290346"/>
                  <a:pt x="4533913" y="300930"/>
                </a:cubicBezTo>
                <a:lnTo>
                  <a:pt x="4536835" y="302647"/>
                </a:lnTo>
                <a:cubicBezTo>
                  <a:pt x="4546433" y="304354"/>
                  <a:pt x="4555631" y="291327"/>
                  <a:pt x="4553261" y="334222"/>
                </a:cubicBezTo>
                <a:cubicBezTo>
                  <a:pt x="4542620" y="354710"/>
                  <a:pt x="4535606" y="373686"/>
                  <a:pt x="4531000" y="391868"/>
                </a:cubicBezTo>
                <a:lnTo>
                  <a:pt x="4527512" y="415489"/>
                </a:lnTo>
                <a:lnTo>
                  <a:pt x="4522407" y="506828"/>
                </a:lnTo>
                <a:cubicBezTo>
                  <a:pt x="4522190" y="522300"/>
                  <a:pt x="4521974" y="537773"/>
                  <a:pt x="4521757" y="553245"/>
                </a:cubicBezTo>
                <a:cubicBezTo>
                  <a:pt x="4521486" y="558170"/>
                  <a:pt x="4520392" y="568699"/>
                  <a:pt x="4518658" y="581709"/>
                </a:cubicBezTo>
                <a:lnTo>
                  <a:pt x="4517989" y="585890"/>
                </a:lnTo>
                <a:lnTo>
                  <a:pt x="4505052" y="817404"/>
                </a:lnTo>
                <a:lnTo>
                  <a:pt x="4506765" y="822238"/>
                </a:lnTo>
                <a:cubicBezTo>
                  <a:pt x="4507267" y="829783"/>
                  <a:pt x="4506186" y="837845"/>
                  <a:pt x="4504614" y="846069"/>
                </a:cubicBezTo>
                <a:lnTo>
                  <a:pt x="4503014" y="853854"/>
                </a:lnTo>
                <a:lnTo>
                  <a:pt x="4496776" y="965485"/>
                </a:lnTo>
                <a:lnTo>
                  <a:pt x="4498853" y="966385"/>
                </a:lnTo>
                <a:cubicBezTo>
                  <a:pt x="4500294" y="972743"/>
                  <a:pt x="4503085" y="980116"/>
                  <a:pt x="4502972" y="1002567"/>
                </a:cubicBezTo>
                <a:cubicBezTo>
                  <a:pt x="4492134" y="1029868"/>
                  <a:pt x="4512590" y="1067217"/>
                  <a:pt x="4498174" y="1101094"/>
                </a:cubicBezTo>
                <a:cubicBezTo>
                  <a:pt x="4494447" y="1113552"/>
                  <a:pt x="4492555" y="1152106"/>
                  <a:pt x="4498069" y="1159389"/>
                </a:cubicBezTo>
                <a:cubicBezTo>
                  <a:pt x="4498884" y="1167426"/>
                  <a:pt x="4496227" y="1176807"/>
                  <a:pt x="4502372" y="1180505"/>
                </a:cubicBezTo>
                <a:cubicBezTo>
                  <a:pt x="4509671" y="1186625"/>
                  <a:pt x="4496190" y="1214705"/>
                  <a:pt x="4505462" y="1210687"/>
                </a:cubicBezTo>
                <a:cubicBezTo>
                  <a:pt x="4496186" y="1230628"/>
                  <a:pt x="4511297" y="1246424"/>
                  <a:pt x="4514279" y="1263157"/>
                </a:cubicBezTo>
                <a:lnTo>
                  <a:pt x="4516556" y="1313374"/>
                </a:lnTo>
                <a:cubicBezTo>
                  <a:pt x="4516263" y="1324584"/>
                  <a:pt x="4515969" y="1335794"/>
                  <a:pt x="4515676" y="1347004"/>
                </a:cubicBezTo>
                <a:cubicBezTo>
                  <a:pt x="4515522" y="1348624"/>
                  <a:pt x="4515367" y="1350244"/>
                  <a:pt x="4515213" y="1351864"/>
                </a:cubicBezTo>
                <a:lnTo>
                  <a:pt x="4506094" y="1391762"/>
                </a:lnTo>
                <a:cubicBezTo>
                  <a:pt x="4507300" y="1392770"/>
                  <a:pt x="4508402" y="1394098"/>
                  <a:pt x="4509358" y="1395707"/>
                </a:cubicBezTo>
                <a:lnTo>
                  <a:pt x="4512200" y="1408524"/>
                </a:lnTo>
                <a:lnTo>
                  <a:pt x="4507459" y="1419109"/>
                </a:lnTo>
                <a:lnTo>
                  <a:pt x="4497275" y="1469337"/>
                </a:lnTo>
                <a:lnTo>
                  <a:pt x="4486378" y="1543038"/>
                </a:lnTo>
                <a:lnTo>
                  <a:pt x="4481497" y="1553997"/>
                </a:lnTo>
                <a:cubicBezTo>
                  <a:pt x="4475406" y="1579288"/>
                  <a:pt x="4478554" y="1610368"/>
                  <a:pt x="4467069" y="1626071"/>
                </a:cubicBezTo>
                <a:lnTo>
                  <a:pt x="4463354" y="1664103"/>
                </a:lnTo>
                <a:lnTo>
                  <a:pt x="4467014" y="1668558"/>
                </a:lnTo>
                <a:lnTo>
                  <a:pt x="4465364" y="1679756"/>
                </a:lnTo>
                <a:cubicBezTo>
                  <a:pt x="4465501" y="1680776"/>
                  <a:pt x="4465639" y="1681795"/>
                  <a:pt x="4465776" y="1682815"/>
                </a:cubicBezTo>
                <a:cubicBezTo>
                  <a:pt x="4466583" y="1688654"/>
                  <a:pt x="4467240" y="1694439"/>
                  <a:pt x="4467287" y="1700268"/>
                </a:cubicBezTo>
                <a:cubicBezTo>
                  <a:pt x="4452715" y="1697000"/>
                  <a:pt x="4458424" y="1726126"/>
                  <a:pt x="4455817" y="1735163"/>
                </a:cubicBezTo>
                <a:lnTo>
                  <a:pt x="4453757" y="1735289"/>
                </a:lnTo>
                <a:lnTo>
                  <a:pt x="4445259" y="1887374"/>
                </a:lnTo>
                <a:lnTo>
                  <a:pt x="4453950" y="1911536"/>
                </a:lnTo>
                <a:cubicBezTo>
                  <a:pt x="4454709" y="1928276"/>
                  <a:pt x="4455469" y="1945015"/>
                  <a:pt x="4456228" y="1961755"/>
                </a:cubicBezTo>
                <a:cubicBezTo>
                  <a:pt x="4455934" y="1972965"/>
                  <a:pt x="4455641" y="1984174"/>
                  <a:pt x="4455347" y="1995384"/>
                </a:cubicBezTo>
                <a:lnTo>
                  <a:pt x="4454885" y="2000244"/>
                </a:lnTo>
                <a:lnTo>
                  <a:pt x="4445765" y="2040142"/>
                </a:lnTo>
                <a:cubicBezTo>
                  <a:pt x="4446972" y="2041150"/>
                  <a:pt x="4448073" y="2042479"/>
                  <a:pt x="4449030" y="2044087"/>
                </a:cubicBezTo>
                <a:lnTo>
                  <a:pt x="4451871" y="2056904"/>
                </a:lnTo>
                <a:lnTo>
                  <a:pt x="4447130" y="2067489"/>
                </a:lnTo>
                <a:lnTo>
                  <a:pt x="4436946" y="2117719"/>
                </a:lnTo>
                <a:lnTo>
                  <a:pt x="4429615" y="2167300"/>
                </a:lnTo>
                <a:cubicBezTo>
                  <a:pt x="4410921" y="2519411"/>
                  <a:pt x="4377147" y="2876607"/>
                  <a:pt x="4373532" y="3223633"/>
                </a:cubicBezTo>
                <a:cubicBezTo>
                  <a:pt x="4370580" y="3302336"/>
                  <a:pt x="4363697" y="3398578"/>
                  <a:pt x="4360746" y="3477281"/>
                </a:cubicBezTo>
                <a:cubicBezTo>
                  <a:pt x="4367353" y="3471365"/>
                  <a:pt x="4356962" y="3621544"/>
                  <a:pt x="4349661" y="3639984"/>
                </a:cubicBezTo>
                <a:lnTo>
                  <a:pt x="4258900" y="5278921"/>
                </a:lnTo>
                <a:lnTo>
                  <a:pt x="4264198" y="5315626"/>
                </a:lnTo>
                <a:cubicBezTo>
                  <a:pt x="4269986" y="5323538"/>
                  <a:pt x="4266671" y="5327627"/>
                  <a:pt x="4267732" y="5350090"/>
                </a:cubicBezTo>
                <a:cubicBezTo>
                  <a:pt x="4268793" y="5372551"/>
                  <a:pt x="4252068" y="5406222"/>
                  <a:pt x="4270564" y="5450399"/>
                </a:cubicBezTo>
                <a:cubicBezTo>
                  <a:pt x="4270146" y="5457964"/>
                  <a:pt x="4260467" y="5476308"/>
                  <a:pt x="4252007" y="5484804"/>
                </a:cubicBezTo>
                <a:lnTo>
                  <a:pt x="4247355" y="5487504"/>
                </a:lnTo>
                <a:cubicBezTo>
                  <a:pt x="4246203" y="5508319"/>
                  <a:pt x="4248163" y="5526348"/>
                  <a:pt x="4243898" y="5549951"/>
                </a:cubicBezTo>
                <a:lnTo>
                  <a:pt x="0" y="5315524"/>
                </a:lnTo>
                <a:lnTo>
                  <a:pt x="4515" y="5239903"/>
                </a:lnTo>
                <a:lnTo>
                  <a:pt x="8735" y="5233298"/>
                </a:lnTo>
                <a:cubicBezTo>
                  <a:pt x="9265" y="5232196"/>
                  <a:pt x="8913" y="5231467"/>
                  <a:pt x="9004" y="5230552"/>
                </a:cubicBezTo>
                <a:lnTo>
                  <a:pt x="9274" y="5227804"/>
                </a:lnTo>
                <a:cubicBezTo>
                  <a:pt x="9452" y="5225973"/>
                  <a:pt x="9819" y="5223940"/>
                  <a:pt x="9811" y="5222308"/>
                </a:cubicBezTo>
                <a:cubicBezTo>
                  <a:pt x="9755" y="5211840"/>
                  <a:pt x="8673" y="5224803"/>
                  <a:pt x="9496" y="5216405"/>
                </a:cubicBezTo>
                <a:cubicBezTo>
                  <a:pt x="9302" y="5215352"/>
                  <a:pt x="8977" y="5214469"/>
                  <a:pt x="8912" y="5213249"/>
                </a:cubicBezTo>
                <a:cubicBezTo>
                  <a:pt x="8870" y="5212477"/>
                  <a:pt x="9221" y="5211272"/>
                  <a:pt x="9181" y="5210500"/>
                </a:cubicBezTo>
                <a:cubicBezTo>
                  <a:pt x="8800" y="5203355"/>
                  <a:pt x="8248" y="5210896"/>
                  <a:pt x="8865" y="5204597"/>
                </a:cubicBezTo>
                <a:lnTo>
                  <a:pt x="8282" y="5201441"/>
                </a:lnTo>
                <a:cubicBezTo>
                  <a:pt x="6867" y="5193798"/>
                  <a:pt x="6830" y="5198023"/>
                  <a:pt x="7652" y="5189632"/>
                </a:cubicBezTo>
                <a:cubicBezTo>
                  <a:pt x="7457" y="5188581"/>
                  <a:pt x="7134" y="5187696"/>
                  <a:pt x="7068" y="5186477"/>
                </a:cubicBezTo>
                <a:cubicBezTo>
                  <a:pt x="7026" y="5185706"/>
                  <a:pt x="7459" y="5184394"/>
                  <a:pt x="7336" y="5183728"/>
                </a:cubicBezTo>
                <a:cubicBezTo>
                  <a:pt x="7062" y="5182241"/>
                  <a:pt x="4888" y="5182665"/>
                  <a:pt x="5901" y="5180163"/>
                </a:cubicBezTo>
                <a:lnTo>
                  <a:pt x="11313" y="5116566"/>
                </a:lnTo>
                <a:lnTo>
                  <a:pt x="78927" y="3839310"/>
                </a:lnTo>
                <a:lnTo>
                  <a:pt x="3036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Upstairs with solid fill">
            <a:extLst>
              <a:ext uri="{FF2B5EF4-FFF2-40B4-BE49-F238E27FC236}">
                <a16:creationId xmlns:a16="http://schemas.microsoft.com/office/drawing/2014/main" id="{707B3226-9928-D038-8B03-C78D4BAC72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71272">
            <a:off x="7684579" y="1636936"/>
            <a:ext cx="3582518" cy="358251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A02066EC-92CE-4F17-AB46-346119D15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8E4F93A-024D-4896-B535-C700CC6F2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303ABF7D-0FD3-47CF-BF62-C8D9561F03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5656E970-02E8-4F91-8392-EC89484E44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E8469CB-65C4-40BA-B613-75617EFBD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EC04BFF-C178-43B0-9567-EEA423F5C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652714">
            <a:off x="10760953" y="5365243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35998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StreetscapeVTI</vt:lpstr>
      <vt:lpstr>What Now?</vt:lpstr>
      <vt:lpstr>Week 3 Progress</vt:lpstr>
      <vt:lpstr>So far…</vt:lpstr>
      <vt:lpstr>Demo of DocumentScanner</vt:lpstr>
      <vt:lpstr>Demo of VoiceInput</vt:lpstr>
      <vt:lpstr>Challenges</vt:lpstr>
      <vt:lpstr>Gantt chart</vt:lpstr>
      <vt:lpstr>Website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Ethan P. Janovich</dc:creator>
  <cp:revision>147</cp:revision>
  <dcterms:created xsi:type="dcterms:W3CDTF">2026-01-24T15:50:45Z</dcterms:created>
  <dcterms:modified xsi:type="dcterms:W3CDTF">2026-02-09T06:33:24Z</dcterms:modified>
</cp:coreProperties>
</file>

<file path=docProps/thumbnail.jpeg>
</file>